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00" r:id="rId6"/>
    <p:sldId id="299" r:id="rId7"/>
    <p:sldId id="295" r:id="rId8"/>
    <p:sldId id="296" r:id="rId9"/>
    <p:sldId id="297" r:id="rId10"/>
    <p:sldId id="298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657"/>
    <a:srgbClr val="01456F"/>
    <a:srgbClr val="014067"/>
    <a:srgbClr val="014B79"/>
    <a:srgbClr val="014E7D"/>
    <a:srgbClr val="F2F2F2"/>
    <a:srgbClr val="3F3F3F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9" autoAdjust="0"/>
    <p:restoredTop sz="91565" autoAdjust="0"/>
  </p:normalViewPr>
  <p:slideViewPr>
    <p:cSldViewPr snapToGrid="0" showGuides="1">
      <p:cViewPr varScale="1">
        <p:scale>
          <a:sx n="117" d="100"/>
          <a:sy n="117" d="100"/>
        </p:scale>
        <p:origin x="960" y="16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8/7/23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8/7/23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273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910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384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761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671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442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7096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64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8B1EA34-0F58-D547-8525-D4CF885DF0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4E9FD9-CC83-1B47-B436-E97DF126A9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B9AC1-D8CA-784C-B975-40A1BDA8FE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6616009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69B80A-5EA6-2F41-82BC-1073357719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9AF02A-2E20-3245-98EE-A1C37F9066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B44B2D-61A7-2744-ACAA-EC7BCD23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E188B-6900-F24B-8718-D0B03FE791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E5B7C-9831-EE4E-8FBC-A7A2A63DE4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F0CA28-D476-2948-AD63-B0CF24FCC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62495-9CD2-D543-8233-731B62E7B3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82ACB8-6376-3C4B-A6B1-FBDBB4756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531378" y="92342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8508DE-49B3-1145-A7F9-92E6B8260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2459607-F46D-EA44-9A3E-9864B0DD84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4E4252-2475-DC45-912E-607C73418C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7B6C13-1598-C54D-9B7B-92ED1A70D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FDF4548-4C79-5F40-89DE-2A9A44210D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000" b="1" i="0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A-LI-BWDA-Policy@p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LIHBG000FS16.li.lcl/BWDP$/BWDA/Policy%20&amp;%20Planning%20Coordination%20Services/Archive%20Pre-10192021/Planning/PY21-PY24%20Multi-Year%20Regional%20&amp;%20Local%20Plans/Administrative%20Items/Planning%20Surveys/LWDB%20Survey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nnsylvania Department of Labor and Industry Logo">
            <a:extLst>
              <a:ext uri="{FF2B5EF4-FFF2-40B4-BE49-F238E27FC236}">
                <a16:creationId xmlns:a16="http://schemas.microsoft.com/office/drawing/2014/main" id="{8CBC9D37-093C-413B-9C6A-A68CFB5559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743" y="1127448"/>
            <a:ext cx="4820494" cy="24102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214" y="2938971"/>
            <a:ext cx="4771757" cy="161625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Montserrat" pitchFamily="2" charset="77"/>
              </a:rPr>
              <a:t>WIOA 2021-2024 Regional and Local Area Plan 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214" y="4555223"/>
            <a:ext cx="4854339" cy="888634"/>
          </a:xfrm>
        </p:spPr>
        <p:txBody>
          <a:bodyPr/>
          <a:lstStyle/>
          <a:p>
            <a:r>
              <a:rPr lang="en-US" dirty="0"/>
              <a:t>Evaluating the planning process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636566"/>
          </a:xfrm>
        </p:spPr>
        <p:txBody>
          <a:bodyPr/>
          <a:lstStyle/>
          <a:p>
            <a:r>
              <a:rPr lang="en-US" dirty="0"/>
              <a:t>Evaluating the PY 2021-2024 Planning Process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017033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Reminder: regional, if applicable, and local area plan modifications will be effective July 1</a:t>
            </a:r>
            <a:r>
              <a:rPr lang="en-US" baseline="30000" dirty="0">
                <a:latin typeface="Montserrat" panose="00000500000000000000" pitchFamily="2" charset="0"/>
              </a:rPr>
              <a:t>st</a:t>
            </a:r>
            <a:r>
              <a:rPr lang="en-US" dirty="0">
                <a:latin typeface="Montserrat" panose="00000500000000000000" pitchFamily="2" charset="0"/>
              </a:rPr>
              <a:t>, 2023.</a:t>
            </a:r>
          </a:p>
          <a:p>
            <a:r>
              <a:rPr lang="en-US" dirty="0">
                <a:latin typeface="Montserrat" panose="00000500000000000000" pitchFamily="2" charset="0"/>
              </a:rPr>
              <a:t>PY 2021-2024 Lessons</a:t>
            </a:r>
          </a:p>
          <a:p>
            <a:r>
              <a:rPr lang="en-US" dirty="0">
                <a:latin typeface="Montserrat" panose="00000500000000000000" pitchFamily="2" charset="0"/>
              </a:rPr>
              <a:t>LWDB Survey</a:t>
            </a:r>
          </a:p>
          <a:p>
            <a:r>
              <a:rPr lang="en-US" dirty="0">
                <a:latin typeface="Montserrat" panose="00000500000000000000" pitchFamily="2" charset="0"/>
              </a:rPr>
              <a:t>Internal Partner/Reviewer Survey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78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PY 2021-2024 Lessons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636566"/>
          </a:xfrm>
        </p:spPr>
        <p:txBody>
          <a:bodyPr/>
          <a:lstStyle/>
          <a:p>
            <a:r>
              <a:rPr lang="en-US" dirty="0"/>
              <a:t>Identified concerns from PPCS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017033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Prompt redundancy </a:t>
            </a:r>
          </a:p>
          <a:p>
            <a:r>
              <a:rPr lang="en-US" dirty="0">
                <a:latin typeface="Montserrat" panose="00000500000000000000" pitchFamily="2" charset="0"/>
              </a:rPr>
              <a:t>Uncertainty if additional administrative items created were beneficial</a:t>
            </a:r>
          </a:p>
          <a:p>
            <a:r>
              <a:rPr lang="en-US" dirty="0">
                <a:latin typeface="Montserrat" panose="00000500000000000000" pitchFamily="2" charset="0"/>
              </a:rPr>
              <a:t>Revisions were needed: uncertainty if our guidance/feedback was clear</a:t>
            </a:r>
          </a:p>
          <a:p>
            <a:r>
              <a:rPr lang="en-US" dirty="0">
                <a:latin typeface="Montserrat" panose="00000500000000000000" pitchFamily="2" charset="0"/>
              </a:rPr>
              <a:t>Track changes could be less time consuming for both LWDB and our internal reviewers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5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Why surveys?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975798"/>
          </a:xfrm>
        </p:spPr>
        <p:txBody>
          <a:bodyPr/>
          <a:lstStyle/>
          <a:p>
            <a:r>
              <a:rPr lang="en-US" dirty="0"/>
              <a:t>We will be sending surveys to both our internal partners (AKA other reviewers) and all LWDBs.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017033"/>
            <a:ext cx="10127097" cy="2958275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Continuous Improvement</a:t>
            </a:r>
          </a:p>
          <a:p>
            <a:r>
              <a:rPr lang="en-US" dirty="0">
                <a:latin typeface="Montserrat" panose="00000500000000000000" pitchFamily="2" charset="0"/>
              </a:rPr>
              <a:t>Participation is strongly encouraged, but is voluntary</a:t>
            </a:r>
          </a:p>
          <a:p>
            <a:r>
              <a:rPr lang="en-US" dirty="0">
                <a:latin typeface="Montserrat" panose="00000500000000000000" pitchFamily="2" charset="0"/>
              </a:rPr>
              <a:t>Feedback received will be used to improve the upcoming modification cycle and future planning.</a:t>
            </a:r>
          </a:p>
          <a:p>
            <a:r>
              <a:rPr lang="en-US" dirty="0">
                <a:latin typeface="Montserrat" panose="00000500000000000000" pitchFamily="2" charset="0"/>
              </a:rPr>
              <a:t>Once the survey is completed, it should be emailed to Policy’s resource account: </a:t>
            </a:r>
            <a:r>
              <a:rPr lang="en-US" dirty="0">
                <a:latin typeface="Montserrat" panose="00000500000000000000" pitchFamily="2" charset="0"/>
                <a:hlinkClick r:id="rId3"/>
              </a:rPr>
              <a:t>RA-LI-BWDA-Policy@pa.gov</a:t>
            </a:r>
            <a:r>
              <a:rPr lang="en-US" dirty="0">
                <a:latin typeface="Montserrat" panose="00000500000000000000" pitchFamily="2" charset="0"/>
              </a:rPr>
              <a:t> within two (2) weeks of receipt. Additional information will follow.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726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Survey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411714"/>
          </a:xfrm>
        </p:spPr>
        <p:txBody>
          <a:bodyPr/>
          <a:lstStyle/>
          <a:p>
            <a:r>
              <a:rPr lang="en-US" dirty="0"/>
              <a:t>Format/outline for the LWDB survey: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758190"/>
            <a:ext cx="10127097" cy="31571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ontserrat" panose="00000500000000000000" pitchFamily="2" charset="0"/>
              </a:rPr>
              <a:t>Format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3 Page Survey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Most are open ended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If it is a yes/no question, there will be a prompt to expand on answer provided</a:t>
            </a:r>
          </a:p>
          <a:p>
            <a:r>
              <a:rPr lang="en-US" dirty="0">
                <a:latin typeface="Montserrat" panose="00000500000000000000" pitchFamily="2" charset="0"/>
              </a:rPr>
              <a:t>General questions</a:t>
            </a:r>
          </a:p>
          <a:p>
            <a:r>
              <a:rPr lang="en-US" dirty="0">
                <a:latin typeface="Montserrat" panose="00000500000000000000" pitchFamily="2" charset="0"/>
              </a:rPr>
              <a:t>WIOA Planning Process</a:t>
            </a:r>
          </a:p>
          <a:p>
            <a:r>
              <a:rPr lang="en-US" dirty="0">
                <a:latin typeface="Montserrat" panose="00000500000000000000" pitchFamily="2" charset="0"/>
              </a:rPr>
              <a:t>WIOA Planning Feedback Meetings and Master Feedback Documents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46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Example of LWDB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503082"/>
          </a:xfrm>
        </p:spPr>
        <p:txBody>
          <a:bodyPr/>
          <a:lstStyle/>
          <a:p>
            <a:r>
              <a:rPr lang="en-US" dirty="0"/>
              <a:t>The link below is what the survey looks like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957072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  <a:hlinkClick r:id="rId3" action="ppaction://hlinkfile"/>
              </a:rPr>
              <a:t>WIOA 2021-2024 Regional and Local Area Plan Survey for LWDBs</a:t>
            </a: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887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Survey Layout Sample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546625"/>
          </a:xfrm>
        </p:spPr>
        <p:txBody>
          <a:bodyPr/>
          <a:lstStyle/>
          <a:p>
            <a:r>
              <a:rPr lang="en-US" dirty="0"/>
              <a:t>Format/outline for our Internal Partner survey: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957072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Any department who was a WIOA plan reviewer during the PY 2021-2024 will be emailed this survey</a:t>
            </a:r>
          </a:p>
          <a:p>
            <a:r>
              <a:rPr lang="en-US" dirty="0">
                <a:latin typeface="Montserrat" panose="00000500000000000000" pitchFamily="2" charset="0"/>
              </a:rPr>
              <a:t>Questions are designed to assess: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Planning Review Preparation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Review and Revisions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Any additional feedback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2021-2024 Regional and Local Plans Survey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334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F62C-6C76-7241-BAD1-2FAAE6455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150B4-256C-B040-B3FD-024CFA4313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Cassandra Grilli-Clark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1A5A3-2DF1-9443-91BA-7A2F877627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717.346.1579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4D7F2-0CF7-B645-89B3-9712638038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cgrillicla@pa.gov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7A812-A74A-5C46-964F-55A0758270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Workforce Development Analyst II Policy &amp; Planning Coordination Services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285F21-7C2D-4391-B4E8-EAEAF6EDB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02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8C250D-820F-7C4B-B568-11286EF1B60F}" vid="{F0531B89-212B-8146-BEEA-7A0BE029C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DC0BDB8A83442B88951C0C2DEAECE" ma:contentTypeVersion="1" ma:contentTypeDescription="Create a new document." ma:contentTypeScope="" ma:versionID="6e6041431ab435bfae2ddd83f3efc7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E6266C-31CF-48EE-86B7-FFB42DADB0EE}"/>
</file>

<file path=customXml/itemProps2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F4215-C6BB-44A3-9A5E-9446E683590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367</Words>
  <Application>Microsoft Macintosh PowerPoint</Application>
  <PresentationFormat>Widescreen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SemiBold</vt:lpstr>
      <vt:lpstr>Montserrat</vt:lpstr>
      <vt:lpstr>Times New Roman</vt:lpstr>
      <vt:lpstr>Office Theme</vt:lpstr>
      <vt:lpstr>WIOA 2021-2024 Regional and Local Area Plan Surveys</vt:lpstr>
      <vt:lpstr>Discussion Points</vt:lpstr>
      <vt:lpstr>PY 2021-2024 Lessons</vt:lpstr>
      <vt:lpstr>Why surveys?</vt:lpstr>
      <vt:lpstr>Survey Layout</vt:lpstr>
      <vt:lpstr>Example of LWDB Survey</vt:lpstr>
      <vt:lpstr>Survey Layout Sample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Kopko, Jamie</dc:creator>
  <cp:lastModifiedBy>Rokosz, Stephanie</cp:lastModifiedBy>
  <cp:revision>73</cp:revision>
  <dcterms:created xsi:type="dcterms:W3CDTF">2021-01-20T19:57:00Z</dcterms:created>
  <dcterms:modified xsi:type="dcterms:W3CDTF">2023-08-07T23:27:00Z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0x01010020ADC0BDB8A83442B88951C0C2DEAECE</vt:lpwstr>
  </property>
  <property fmtid="{D5CDD505-2E9C-101B-9397-08002B2CF9AE}" pid="3" name="Order">
    <vt:r8>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SharedWithUsers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