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slideMasters/slideMaster2.xml" ContentType="application/vnd.openxmlformats-officedocument.presentationml.slideMaster+xml"/>
  <Override PartName="/ppt/notesSlides/notesSlide19.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4"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55" autoAdjust="0"/>
    <p:restoredTop sz="86420" autoAdjust="0"/>
  </p:normalViewPr>
  <p:slideViewPr>
    <p:cSldViewPr>
      <p:cViewPr>
        <p:scale>
          <a:sx n="70" d="100"/>
          <a:sy n="70" d="100"/>
        </p:scale>
        <p:origin x="-2814" y="-7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safety of building occupants from fire is dependent upon preventive measures, the ability to evacuate threatened persons and fire protection measures to mitigate and suppress the fire. Fire protection may exist in the form of alarm systems, fixed suppression systems or manually applied measures by trained personnel, fire brigades or fire companies or departments.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110001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1910.37(k)(2)</a:t>
            </a:r>
          </a:p>
          <a:p>
            <a:endParaRPr lang="en-US" dirty="0" smtClean="0"/>
          </a:p>
          <a:p>
            <a:r>
              <a:rPr lang="en-US" dirty="0" smtClean="0"/>
              <a:t>In maintaining escape routes such</a:t>
            </a:r>
            <a:r>
              <a:rPr lang="en-US" baseline="0" dirty="0" smtClean="0"/>
              <a:t> </a:t>
            </a:r>
            <a:r>
              <a:rPr lang="en-US" baseline="0" dirty="0" smtClean="0">
                <a:solidFill>
                  <a:srgbClr val="FF0000"/>
                </a:solidFill>
                <a:latin typeface="Verdana" pitchFamily="34" charset="0"/>
                <a:cs typeface="Times New Roman" pitchFamily="18" charset="0"/>
              </a:rPr>
              <a:t>e</a:t>
            </a:r>
            <a:r>
              <a:rPr lang="en-US" dirty="0" smtClean="0">
                <a:solidFill>
                  <a:srgbClr val="FF0000"/>
                </a:solidFill>
                <a:latin typeface="Verdana" pitchFamily="34" charset="0"/>
                <a:cs typeface="Times New Roman" pitchFamily="18" charset="0"/>
              </a:rPr>
              <a:t>scape routes from all parts of a building must be continuously maintained free of all obstructions in case of emergency.</a:t>
            </a:r>
          </a:p>
          <a:p>
            <a:endParaRPr lang="en-US" dirty="0" smtClean="0"/>
          </a:p>
          <a:p>
            <a:r>
              <a:rPr lang="en-US" dirty="0" smtClean="0"/>
              <a:t>This exit is blocked and obstructed.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177885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1910.37(q)(1)</a:t>
            </a:r>
          </a:p>
          <a:p>
            <a:endParaRPr lang="en-US" dirty="0" smtClean="0"/>
          </a:p>
          <a:p>
            <a:r>
              <a:rPr lang="en-US" dirty="0" smtClean="0"/>
              <a:t>Exit Marking:</a:t>
            </a:r>
          </a:p>
          <a:p>
            <a:endParaRPr lang="en-US" dirty="0" smtClean="0"/>
          </a:p>
          <a:p>
            <a:r>
              <a:rPr lang="en-US" dirty="0" smtClean="0">
                <a:latin typeface="Verdana" pitchFamily="34" charset="0"/>
                <a:cs typeface="Times New Roman" pitchFamily="18" charset="0"/>
              </a:rPr>
              <a:t>Exits </a:t>
            </a:r>
            <a:r>
              <a:rPr lang="en-US" i="1" dirty="0" smtClean="0">
                <a:latin typeface="Verdana" pitchFamily="34" charset="0"/>
                <a:cs typeface="Times New Roman" pitchFamily="18" charset="0"/>
              </a:rPr>
              <a:t>must be marked by a readily visible sign </a:t>
            </a:r>
            <a:r>
              <a:rPr lang="en-US" dirty="0" smtClean="0">
                <a:latin typeface="Verdana" pitchFamily="34" charset="0"/>
                <a:cs typeface="Times New Roman" pitchFamily="18" charset="0"/>
              </a:rPr>
              <a:t>when the exit or way to reach it is not immediately visible to occupants.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2302292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1910.37(q)(2)</a:t>
            </a:r>
          </a:p>
          <a:p>
            <a:endParaRPr lang="en-US" dirty="0" smtClean="0"/>
          </a:p>
          <a:p>
            <a:r>
              <a:rPr lang="en-US" dirty="0" smtClean="0"/>
              <a:t>Exit Marking:</a:t>
            </a:r>
          </a:p>
          <a:p>
            <a:r>
              <a:rPr lang="en-US" dirty="0" smtClean="0">
                <a:latin typeface="Verdana" pitchFamily="34" charset="0"/>
                <a:cs typeface="Times New Roman" pitchFamily="18" charset="0"/>
              </a:rPr>
              <a:t>If a door, passage, or stairway is not an exit or way of exit access, but may be mistaken for one, it must be identified by a sign reading “Not an Exit”, “Storeroom”, “To Basement”, etc</a:t>
            </a:r>
            <a:r>
              <a:rPr lang="en-US" dirty="0" smtClean="0">
                <a:latin typeface="Verdana" pitchFamily="34" charset="0"/>
              </a:rPr>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580787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1910.37(q)(5)</a:t>
            </a:r>
          </a:p>
          <a:p>
            <a:endParaRPr lang="en-US" dirty="0" smtClean="0"/>
          </a:p>
          <a:p>
            <a:r>
              <a:rPr lang="en-US" dirty="0" smtClean="0"/>
              <a:t>Exit Marking:</a:t>
            </a:r>
          </a:p>
          <a:p>
            <a:r>
              <a:rPr lang="en-US" dirty="0" smtClean="0">
                <a:latin typeface="Verdana" pitchFamily="34" charset="0"/>
                <a:cs typeface="Times New Roman" pitchFamily="18" charset="0"/>
              </a:rPr>
              <a:t>Sign reading “Exit” with arrow indicating direction must be placed in every location where direction of travel to nearest exit is not immediately apparent.</a:t>
            </a:r>
          </a:p>
          <a:p>
            <a:endParaRPr lang="en-US" dirty="0" smtClean="0">
              <a:latin typeface="Verdana" pitchFamily="34" charset="0"/>
              <a:cs typeface="Times New Roman" pitchFamily="18" charset="0"/>
            </a:endParaRPr>
          </a:p>
          <a:p>
            <a:r>
              <a:rPr lang="en-US" dirty="0" smtClean="0"/>
              <a:t>Also, some facilities are putting illuminated Exit signs at floor level rather than up high. Their feeling is that if smoke rises during a fire and people are crawling below it to find the exit, they’ll be able to see the lower Exit sign.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80158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1910.38(a) applies to all emergency action plans required by a particular OSHA standard, such as the Fire Brigades or Permit-Required Confined Spaces standard.  The emergency action plan must be in writing, except for firms with 10 or fewer employees.  These businesses can communicate the plan orally to employees.</a:t>
            </a:r>
          </a:p>
          <a:p>
            <a:endParaRPr lang="en-US" dirty="0" smtClean="0"/>
          </a:p>
          <a:p>
            <a:r>
              <a:rPr lang="en-US" dirty="0" smtClean="0"/>
              <a:t>Emergency plans include, as a minimum:</a:t>
            </a:r>
          </a:p>
          <a:p>
            <a:r>
              <a:rPr lang="en-US" dirty="0" smtClean="0"/>
              <a:t>- Escape procedures and escape route assignments</a:t>
            </a:r>
          </a:p>
          <a:p>
            <a:r>
              <a:rPr lang="en-US" dirty="0" smtClean="0"/>
              <a:t>- Critical plant operations shutdown procedure</a:t>
            </a:r>
          </a:p>
          <a:p>
            <a:r>
              <a:rPr lang="en-US" dirty="0" smtClean="0"/>
              <a:t>- Procedure to account for all personnel</a:t>
            </a:r>
          </a:p>
          <a:p>
            <a:r>
              <a:rPr lang="en-US" dirty="0" smtClean="0"/>
              <a:t>- Assignment of rescue and medical duties</a:t>
            </a:r>
          </a:p>
          <a:p>
            <a:r>
              <a:rPr lang="en-US" dirty="0" smtClean="0"/>
              <a:t>- Means for reporting emergencies</a:t>
            </a:r>
          </a:p>
          <a:p>
            <a:r>
              <a:rPr lang="en-US" dirty="0" smtClean="0"/>
              <a:t>- Identification of responsible persons to contact for further information</a:t>
            </a:r>
          </a:p>
          <a:p>
            <a:endParaRPr lang="en-US" dirty="0" smtClean="0"/>
          </a:p>
          <a:p>
            <a:r>
              <a:rPr lang="en-US" dirty="0" smtClean="0"/>
              <a:t>Employee training is necessary and an alarm system must be in place which has a distinctive signal.</a:t>
            </a:r>
          </a:p>
          <a:p>
            <a:endParaRPr lang="en-US" dirty="0" smtClean="0"/>
          </a:p>
          <a:p>
            <a:r>
              <a:rPr lang="en-US" dirty="0" smtClean="0"/>
              <a:t>See OSHA Publication 3088, “How to Prepare for Workplace Emergencies”, available at www.osha.gov for more information.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33443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1910.38(b) applies to all fire prevention plans required by a particular OSHA standard.</a:t>
            </a:r>
          </a:p>
          <a:p>
            <a:endParaRPr lang="en-US" dirty="0" smtClean="0"/>
          </a:p>
          <a:p>
            <a:r>
              <a:rPr lang="en-US" dirty="0" smtClean="0"/>
              <a:t>The fire prevention plan must be in writing, except for firms with 10 or fewer employees.  Those businesses can communicate the plan orally to employees.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81380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(3) necessary components required for combustion are:</a:t>
            </a:r>
          </a:p>
          <a:p>
            <a:r>
              <a:rPr lang="en-US" dirty="0" smtClean="0"/>
              <a:t>1.Fuel</a:t>
            </a:r>
          </a:p>
          <a:p>
            <a:r>
              <a:rPr lang="en-US" dirty="0" smtClean="0"/>
              <a:t>2.Oxygen, and</a:t>
            </a:r>
          </a:p>
          <a:p>
            <a:r>
              <a:rPr lang="en-US" dirty="0" smtClean="0"/>
              <a:t>3.Heat</a:t>
            </a:r>
          </a:p>
          <a:p>
            <a:r>
              <a:rPr lang="en-US" dirty="0" smtClean="0"/>
              <a:t>The removal of one of these ingredients will extinguish a fire.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4249168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component for combustion would be an uninhibited chemical chain reaction. This aspect guarantees heat gain during the combustion process when supportive molecules such as oxygen collide in the combustion zone with flammable or combustible molecules, such as carbon and hydrogen.</a:t>
            </a:r>
          </a:p>
          <a:p>
            <a:r>
              <a:rPr lang="en-US" dirty="0" smtClean="0"/>
              <a:t>Fire suppression materials seek to eliminate these chemical chain reactions, thereby removing heat gain and then leading to suppression.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3517030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1910.157(c)(1)</a:t>
            </a:r>
          </a:p>
          <a:p>
            <a:endParaRPr lang="en-US" dirty="0" smtClean="0"/>
          </a:p>
          <a:p>
            <a:r>
              <a:rPr lang="en-US" dirty="0" smtClean="0"/>
              <a:t>Employers can choose whether to train their workers to fight fires or to rely on outside services.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43262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Yes, access to fire extinguisher is blocked as is the fire alarm pull station.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427567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Topics addressed by this program include:</a:t>
            </a:r>
          </a:p>
          <a:p>
            <a:pPr>
              <a:defRPr/>
            </a:pPr>
            <a:endParaRPr lang="en-US" dirty="0" smtClean="0"/>
          </a:p>
          <a:p>
            <a:pPr marL="171450" indent="-171450">
              <a:buFont typeface="Arial" pitchFamily="34" charset="0"/>
              <a:buChar char="•"/>
              <a:defRPr/>
            </a:pPr>
            <a:r>
              <a:rPr lang="en-US" dirty="0" smtClean="0"/>
              <a:t>Escape Routes/Exits</a:t>
            </a:r>
          </a:p>
          <a:p>
            <a:pPr marL="171450" indent="-171450">
              <a:buFont typeface="Arial" pitchFamily="34" charset="0"/>
              <a:buChar char="•"/>
              <a:defRPr/>
            </a:pPr>
            <a:r>
              <a:rPr lang="en-US" dirty="0" smtClean="0"/>
              <a:t>Emergency Action Plan</a:t>
            </a:r>
          </a:p>
          <a:p>
            <a:pPr marL="171450" indent="-171450">
              <a:buFont typeface="Arial" pitchFamily="34" charset="0"/>
              <a:buChar char="•"/>
              <a:defRPr/>
            </a:pPr>
            <a:r>
              <a:rPr lang="en-US" dirty="0" smtClean="0"/>
              <a:t>Fire Prevention Plan</a:t>
            </a:r>
          </a:p>
          <a:p>
            <a:pPr marL="171450" indent="-171450">
              <a:buFont typeface="Arial" pitchFamily="34" charset="0"/>
              <a:buChar char="•"/>
              <a:defRPr/>
            </a:pPr>
            <a:r>
              <a:rPr lang="en-US" dirty="0" smtClean="0"/>
              <a:t>Fires</a:t>
            </a:r>
          </a:p>
          <a:p>
            <a:pPr marL="171450" indent="-171450">
              <a:buFont typeface="Arial" pitchFamily="34" charset="0"/>
              <a:buChar char="•"/>
              <a:defRPr/>
            </a:pPr>
            <a:r>
              <a:rPr lang="en-US" dirty="0" smtClean="0"/>
              <a:t>Fire Extinguishers</a:t>
            </a:r>
          </a:p>
          <a:p>
            <a:pPr marL="171450" indent="-171450">
              <a:buFont typeface="Arial" pitchFamily="34" charset="0"/>
              <a:buChar char="•"/>
              <a:defRPr/>
            </a:pPr>
            <a:r>
              <a:rPr lang="en-US" dirty="0" smtClean="0"/>
              <a:t>Workplace Fire Prevention Tips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3646582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class of extinguisher should be on the extinguisher shell.  The picture-symbol labeling system now in use is designed to make the operation of fire extinguishers more effective and safe to use through the use of less confusing pictorial labels.  The system also emphasizes when </a:t>
            </a:r>
            <a:r>
              <a:rPr lang="en-US" u="sng" dirty="0" smtClean="0"/>
              <a:t>not</a:t>
            </a:r>
            <a:r>
              <a:rPr lang="en-US" dirty="0" smtClean="0"/>
              <a:t> to use an extinguisher on certain types of fires.</a:t>
            </a:r>
          </a:p>
          <a:p>
            <a:r>
              <a:rPr lang="en-US" dirty="0" smtClean="0"/>
              <a:t>Because of recent information outlining the difficulties inherent in the extinguishment of fires in cooking appliances that involve combustible cooking media (vegetable or animal oils and fats), a new classification (Class K) has been established.  This classification is not listed in OSHA standards.  NFPA 10 specifies that listed and labeled Class K fire extinguishers are to be provided in these cases.</a:t>
            </a:r>
          </a:p>
          <a:p>
            <a:endParaRPr lang="en-US" b="0" dirty="0" smtClean="0"/>
          </a:p>
          <a:p>
            <a:r>
              <a:rPr lang="en-US" b="1" dirty="0" smtClean="0"/>
              <a:t>Class A (Ordinary Combustibles)             </a:t>
            </a:r>
          </a:p>
          <a:p>
            <a:r>
              <a:rPr lang="en-US" b="1" dirty="0" smtClean="0"/>
              <a:t>Class B  (Flammable</a:t>
            </a:r>
            <a:r>
              <a:rPr lang="en-US" b="1" baseline="0" dirty="0" smtClean="0"/>
              <a:t> </a:t>
            </a:r>
            <a:r>
              <a:rPr lang="en-US" b="1" dirty="0" smtClean="0"/>
              <a:t>Liquids &amp; Gases)            </a:t>
            </a:r>
          </a:p>
          <a:p>
            <a:r>
              <a:rPr lang="en-US" b="1" dirty="0" smtClean="0"/>
              <a:t>Class C  (Energized</a:t>
            </a:r>
            <a:r>
              <a:rPr lang="en-US" b="1" baseline="0" dirty="0" smtClean="0"/>
              <a:t> Electrical = means object on fire has power going to it)</a:t>
            </a:r>
            <a:r>
              <a:rPr lang="en-US" b="1" dirty="0" smtClean="0"/>
              <a:t>         </a:t>
            </a:r>
          </a:p>
          <a:p>
            <a:r>
              <a:rPr lang="en-US" b="1" dirty="0" smtClean="0"/>
              <a:t>Class D (Combustible Metals)     </a:t>
            </a:r>
          </a:p>
          <a:p>
            <a:r>
              <a:rPr lang="en-US" b="1" dirty="0" smtClean="0"/>
              <a:t>Class K (Cooking oils &amp; fats)</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1437108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So, Class “K” Fires are those involving cooking grease made from animal fat.        </a:t>
            </a:r>
          </a:p>
          <a:p>
            <a:pPr eaLnBrk="1" hangingPunct="1"/>
            <a:r>
              <a:rPr lang="en-US" dirty="0" smtClean="0"/>
              <a:t>  </a:t>
            </a:r>
          </a:p>
          <a:p>
            <a:pPr eaLnBrk="1" hangingPunct="1">
              <a:lnSpc>
                <a:spcPct val="80000"/>
              </a:lnSpc>
            </a:pPr>
            <a:r>
              <a:rPr lang="en-US" dirty="0" smtClean="0"/>
              <a:t>▪  These fires usually burn very hot. </a:t>
            </a:r>
          </a:p>
          <a:p>
            <a:pPr eaLnBrk="1" hangingPunct="1">
              <a:lnSpc>
                <a:spcPct val="80000"/>
              </a:lnSpc>
            </a:pPr>
            <a:r>
              <a:rPr lang="en-US" dirty="0" smtClean="0">
                <a:cs typeface="Times New Roman" pitchFamily="18" charset="0"/>
              </a:rPr>
              <a:t>▪  </a:t>
            </a:r>
            <a:r>
              <a:rPr lang="en-US" dirty="0" smtClean="0"/>
              <a:t>Dangerous to extinguish. </a:t>
            </a:r>
          </a:p>
          <a:p>
            <a:pPr eaLnBrk="1" hangingPunct="1">
              <a:lnSpc>
                <a:spcPct val="80000"/>
              </a:lnSpc>
            </a:pPr>
            <a:r>
              <a:rPr lang="en-US" dirty="0" smtClean="0">
                <a:cs typeface="Times New Roman" pitchFamily="18" charset="0"/>
              </a:rPr>
              <a:t>▪  </a:t>
            </a:r>
            <a:r>
              <a:rPr lang="en-US" dirty="0" smtClean="0"/>
              <a:t>Special fire extinguishers used for these classes of fires.</a:t>
            </a:r>
          </a:p>
          <a:p>
            <a:pPr eaLnBrk="1" hangingPunct="1">
              <a:lnSpc>
                <a:spcPct val="80000"/>
              </a:lnSpc>
            </a:pPr>
            <a:r>
              <a:rPr lang="en-US" dirty="0" smtClean="0">
                <a:cs typeface="Times New Roman" pitchFamily="18" charset="0"/>
              </a:rPr>
              <a:t>▪  </a:t>
            </a:r>
            <a:r>
              <a:rPr lang="en-US" dirty="0" smtClean="0"/>
              <a:t>Usually in kitchen areas of restaurants/cafeterias</a:t>
            </a:r>
            <a:r>
              <a:rPr lang="en-US" b="1" dirty="0" smtClean="0"/>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2836613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1910.157(c)(4)</a:t>
            </a:r>
          </a:p>
          <a:p>
            <a:r>
              <a:rPr lang="en-US" dirty="0" smtClean="0"/>
              <a:t>1910.157(e)(3)</a:t>
            </a:r>
          </a:p>
          <a:p>
            <a:endParaRPr lang="en-US" dirty="0" smtClean="0"/>
          </a:p>
          <a:p>
            <a:r>
              <a:rPr lang="en-US" dirty="0" smtClean="0"/>
              <a:t>Maintaining Portable Fire Extinguishers</a:t>
            </a:r>
          </a:p>
          <a:p>
            <a:endParaRPr lang="en-US" dirty="0" smtClean="0"/>
          </a:p>
          <a:p>
            <a:pPr eaLnBrk="1" hangingPunct="1">
              <a:lnSpc>
                <a:spcPct val="90000"/>
              </a:lnSpc>
            </a:pPr>
            <a:r>
              <a:rPr lang="en-US" dirty="0" smtClean="0">
                <a:cs typeface="Times New Roman" pitchFamily="18" charset="0"/>
              </a:rPr>
              <a:t>Must maintain in fully charged and operable condition.</a:t>
            </a:r>
          </a:p>
          <a:p>
            <a:pPr eaLnBrk="1" hangingPunct="1">
              <a:lnSpc>
                <a:spcPct val="90000"/>
              </a:lnSpc>
            </a:pPr>
            <a:r>
              <a:rPr lang="en-US" dirty="0" smtClean="0">
                <a:cs typeface="Times New Roman" pitchFamily="18" charset="0"/>
              </a:rPr>
              <a:t>Must keep in their designated locations at all times except during use.</a:t>
            </a:r>
          </a:p>
          <a:p>
            <a:pPr eaLnBrk="1" hangingPunct="1">
              <a:lnSpc>
                <a:spcPct val="90000"/>
              </a:lnSpc>
            </a:pPr>
            <a:r>
              <a:rPr lang="en-US" dirty="0" smtClean="0">
                <a:cs typeface="Times New Roman" pitchFamily="18" charset="0"/>
              </a:rPr>
              <a:t>Must conduct an annual maintenance check.</a:t>
            </a:r>
          </a:p>
          <a:p>
            <a:pPr eaLnBrk="1" hangingPunct="1">
              <a:lnSpc>
                <a:spcPct val="90000"/>
              </a:lnSpc>
            </a:pPr>
            <a:r>
              <a:rPr lang="en-US" dirty="0" smtClean="0">
                <a:cs typeface="Times New Roman" pitchFamily="18" charset="0"/>
              </a:rPr>
              <a:t>Must do “visual inspection” monthly (i.e. ensure extinguisher in place, not damaged, and properly charged).</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3980419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1910.157(g)</a:t>
            </a:r>
          </a:p>
          <a:p>
            <a:endParaRPr lang="en-US" dirty="0" smtClean="0"/>
          </a:p>
          <a:p>
            <a:r>
              <a:rPr lang="en-US" dirty="0" smtClean="0"/>
              <a:t>If portable fire extinguishers are provided for employee use, employees must be given training in:</a:t>
            </a:r>
          </a:p>
          <a:p>
            <a:r>
              <a:rPr lang="en-US" dirty="0" smtClean="0"/>
              <a:t>1.General principles of fire extinguisher use and</a:t>
            </a:r>
          </a:p>
          <a:p>
            <a:r>
              <a:rPr lang="en-US" dirty="0" smtClean="0"/>
              <a:t>2.Hazards of incipient fire.</a:t>
            </a:r>
          </a:p>
          <a:p>
            <a:endParaRPr lang="en-US" dirty="0" smtClean="0"/>
          </a:p>
          <a:p>
            <a:r>
              <a:rPr lang="en-US" dirty="0" smtClean="0"/>
              <a:t>Training and education is required upon initial employment/assignment and at least annually thereafter.</a:t>
            </a:r>
          </a:p>
          <a:p>
            <a:endParaRPr lang="en-US" dirty="0" smtClean="0"/>
          </a:p>
          <a:p>
            <a:r>
              <a:rPr lang="en-US" dirty="0" smtClean="0"/>
              <a:t>“Incipient Stage Fire” means a fire which is in the initial or beginning stage and which can be controlled or extinguished by portable fire extinguishers, Class II standpipe or small hose systems without the need for protective clothing or breathing apparatus.  [1910.155(c)(26)]</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117783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To properly use a fire extinguisher, the acronym PASS should be remembered.</a:t>
            </a:r>
          </a:p>
          <a:p>
            <a:pPr eaLnBrk="1" hangingPunct="1">
              <a:spcBef>
                <a:spcPct val="0"/>
              </a:spcBef>
            </a:pPr>
            <a:endParaRPr lang="en-US" dirty="0" smtClean="0"/>
          </a:p>
          <a:p>
            <a:pPr eaLnBrk="1" hangingPunct="1">
              <a:spcBef>
                <a:spcPct val="0"/>
              </a:spcBef>
            </a:pPr>
            <a:r>
              <a:rPr lang="en-US" dirty="0" smtClean="0"/>
              <a:t>P=Pull the pin to activate the extinguisher,</a:t>
            </a:r>
          </a:p>
          <a:p>
            <a:pPr eaLnBrk="1" hangingPunct="1">
              <a:spcBef>
                <a:spcPct val="0"/>
              </a:spcBef>
            </a:pPr>
            <a:r>
              <a:rPr lang="en-US" dirty="0" smtClean="0"/>
              <a:t>A=Aim the nozzle or horn at the base of the fire,</a:t>
            </a:r>
          </a:p>
          <a:p>
            <a:pPr eaLnBrk="1" hangingPunct="1">
              <a:spcBef>
                <a:spcPct val="0"/>
              </a:spcBef>
            </a:pPr>
            <a:r>
              <a:rPr lang="en-US" dirty="0" smtClean="0"/>
              <a:t>S=Squeeze the handles together to expel the agent, and</a:t>
            </a:r>
          </a:p>
          <a:p>
            <a:pPr eaLnBrk="1" hangingPunct="1">
              <a:spcBef>
                <a:spcPct val="0"/>
              </a:spcBef>
            </a:pPr>
            <a:r>
              <a:rPr lang="en-US" dirty="0" smtClean="0"/>
              <a:t>S=Sweep the extinguisher from side to side to distribute the agent.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940711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Prevention to eliminate the possibility of a fire benefits everyone. No down time due to damage, no personnel injured or temporarily out of work during facility restoration, and no loss of clients which your services or products support. A few tips for prevention include:</a:t>
            </a:r>
          </a:p>
          <a:p>
            <a:r>
              <a:rPr lang="en-US" dirty="0" smtClean="0"/>
              <a:t>1. Eliminate fire hazards</a:t>
            </a:r>
          </a:p>
          <a:p>
            <a:r>
              <a:rPr lang="en-US" dirty="0" smtClean="0"/>
              <a:t>2. Prepare for emergencies</a:t>
            </a:r>
          </a:p>
          <a:p>
            <a:r>
              <a:rPr lang="en-US" dirty="0" smtClean="0"/>
              <a:t>3. Report fires and emergencies promptly</a:t>
            </a:r>
          </a:p>
          <a:p>
            <a:r>
              <a:rPr lang="en-US" dirty="0" smtClean="0"/>
              <a:t>4. Evacuate your personnel safely</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2795524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dirty="0" smtClean="0">
                <a:solidFill>
                  <a:srgbClr val="FF0000"/>
                </a:solidFill>
                <a:latin typeface="Verdana" pitchFamily="34" charset="0"/>
                <a:cs typeface="Times New Roman" pitchFamily="18" charset="0"/>
              </a:rPr>
              <a:t>Other prevention tips.</a:t>
            </a:r>
          </a:p>
          <a:p>
            <a:pPr>
              <a:tabLst>
                <a:tab pos="457200" algn="l"/>
              </a:tabLst>
            </a:pPr>
            <a:endParaRPr lang="en-US" dirty="0" smtClean="0">
              <a:solidFill>
                <a:srgbClr val="FF0000"/>
              </a:solidFill>
              <a:latin typeface="Verdana" pitchFamily="34" charset="0"/>
              <a:cs typeface="Times New Roman" pitchFamily="18" charset="0"/>
            </a:endParaRPr>
          </a:p>
          <a:p>
            <a:pPr>
              <a:tabLst>
                <a:tab pos="457200" algn="l"/>
              </a:tabLst>
            </a:pPr>
            <a:r>
              <a:rPr lang="en-US" dirty="0" smtClean="0">
                <a:solidFill>
                  <a:srgbClr val="FF0000"/>
                </a:solidFill>
                <a:latin typeface="Verdana" pitchFamily="34" charset="0"/>
                <a:cs typeface="Times New Roman" pitchFamily="18" charset="0"/>
              </a:rPr>
              <a:t>Use and maintain wiring, tools, and equipment correctly. Keep everything oil and dust free.</a:t>
            </a:r>
          </a:p>
          <a:p>
            <a:pPr>
              <a:tabLst>
                <a:tab pos="457200" algn="l"/>
              </a:tabLst>
            </a:pPr>
            <a:r>
              <a:rPr lang="en-US" dirty="0" smtClean="0">
                <a:solidFill>
                  <a:srgbClr val="FF0000"/>
                </a:solidFill>
                <a:latin typeface="Verdana" pitchFamily="34" charset="0"/>
                <a:cs typeface="Times New Roman" pitchFamily="18" charset="0"/>
              </a:rPr>
              <a:t>Uncoil an extension cord fully to use. </a:t>
            </a:r>
          </a:p>
          <a:p>
            <a:pPr>
              <a:tabLst>
                <a:tab pos="457200" algn="l"/>
              </a:tabLst>
            </a:pPr>
            <a:r>
              <a:rPr lang="en-US" dirty="0" smtClean="0">
                <a:solidFill>
                  <a:srgbClr val="FF0000"/>
                </a:solidFill>
                <a:latin typeface="Verdana" pitchFamily="34" charset="0"/>
                <a:cs typeface="Times New Roman" pitchFamily="18" charset="0"/>
              </a:rPr>
              <a:t>Use extension cords for </a:t>
            </a:r>
            <a:r>
              <a:rPr lang="en-US" i="1" dirty="0" smtClean="0">
                <a:solidFill>
                  <a:srgbClr val="FF0000"/>
                </a:solidFill>
                <a:latin typeface="Verdana" pitchFamily="34" charset="0"/>
                <a:cs typeface="Times New Roman" pitchFamily="18" charset="0"/>
              </a:rPr>
              <a:t>temporary wiring </a:t>
            </a:r>
            <a:r>
              <a:rPr lang="en-US" dirty="0" smtClean="0">
                <a:solidFill>
                  <a:srgbClr val="FF0000"/>
                </a:solidFill>
                <a:latin typeface="Verdana" pitchFamily="34" charset="0"/>
                <a:cs typeface="Times New Roman" pitchFamily="18" charset="0"/>
              </a:rPr>
              <a:t>ONLY.  </a:t>
            </a:r>
          </a:p>
          <a:p>
            <a:pPr>
              <a:tabLst>
                <a:tab pos="457200" algn="l"/>
              </a:tabLst>
            </a:pPr>
            <a:r>
              <a:rPr lang="en-US" dirty="0" smtClean="0">
                <a:solidFill>
                  <a:srgbClr val="FF0000"/>
                </a:solidFill>
                <a:latin typeface="Verdana" pitchFamily="34" charset="0"/>
                <a:cs typeface="Times New Roman" pitchFamily="18" charset="0"/>
              </a:rPr>
              <a:t>Ensure cord amperage is appropriate for the job.</a:t>
            </a:r>
          </a:p>
          <a:p>
            <a:pPr>
              <a:tabLst>
                <a:tab pos="457200" algn="l"/>
              </a:tabLst>
            </a:pPr>
            <a:r>
              <a:rPr lang="en-US" dirty="0" smtClean="0">
                <a:solidFill>
                  <a:srgbClr val="FF0000"/>
                </a:solidFill>
                <a:latin typeface="Verdana" pitchFamily="34" charset="0"/>
                <a:cs typeface="Times New Roman" pitchFamily="18" charset="0"/>
              </a:rPr>
              <a:t>Do not use equipment that delivers mild electrical shocks, gives off unusual heat or smells odd.  If in doubt have it checked and repaired or replaced.</a:t>
            </a:r>
          </a:p>
          <a:p>
            <a:pPr>
              <a:tabLst>
                <a:tab pos="457200" algn="l"/>
              </a:tabLst>
            </a:pPr>
            <a:r>
              <a:rPr lang="en-US" dirty="0" smtClean="0">
                <a:solidFill>
                  <a:srgbClr val="FF0000"/>
                </a:solidFill>
                <a:latin typeface="Verdana" pitchFamily="34" charset="0"/>
                <a:cs typeface="Times New Roman" pitchFamily="18" charset="0"/>
              </a:rPr>
              <a:t>Sweep up scraps of paper or material and dust as soon as possible.</a:t>
            </a:r>
            <a:endParaRPr lang="en-US" dirty="0" smtClean="0">
              <a:solidFill>
                <a:srgbClr val="FF0000"/>
              </a:solidFill>
              <a:latin typeface="Verdan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2668847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Workplace</a:t>
            </a:r>
            <a:r>
              <a:rPr lang="en-US" baseline="0" dirty="0" smtClean="0"/>
              <a:t> fire </a:t>
            </a:r>
            <a:r>
              <a:rPr lang="en-US" dirty="0" smtClean="0"/>
              <a:t>prevention tips:</a:t>
            </a:r>
          </a:p>
          <a:p>
            <a:r>
              <a:rPr lang="en-US" dirty="0" smtClean="0"/>
              <a:t>1.Store flammable liquids in approved containers and locations</a:t>
            </a:r>
          </a:p>
          <a:p>
            <a:r>
              <a:rPr lang="en-US" dirty="0" smtClean="0"/>
              <a:t>2.Do NOT use electrical equipment in atmospheres of flammable gases, vapors, liquids, dusts or fibers.</a:t>
            </a:r>
          </a:p>
          <a:p>
            <a:r>
              <a:rPr lang="en-US" dirty="0" smtClean="0"/>
              <a:t>3.Prohibit build-up of combustibles by emptying trash frequently in work areas.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2151073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a:t>
            </a:r>
          </a:p>
          <a:p>
            <a:endParaRPr lang="en-US" dirty="0" smtClean="0"/>
          </a:p>
          <a:p>
            <a:pPr eaLnBrk="1" hangingPunct="1">
              <a:lnSpc>
                <a:spcPct val="80000"/>
              </a:lnSpc>
            </a:pPr>
            <a:r>
              <a:rPr lang="en-US" dirty="0" smtClean="0">
                <a:cs typeface="Times New Roman" pitchFamily="18" charset="0"/>
              </a:rPr>
              <a:t>There must be enough exits in a facility in the proper arrangement for quick escape.</a:t>
            </a:r>
          </a:p>
          <a:p>
            <a:pPr eaLnBrk="1" hangingPunct="1">
              <a:lnSpc>
                <a:spcPct val="80000"/>
              </a:lnSpc>
            </a:pPr>
            <a:r>
              <a:rPr lang="en-US" dirty="0" smtClean="0">
                <a:cs typeface="Times New Roman" pitchFamily="18" charset="0"/>
              </a:rPr>
              <a:t>Escape routes must be marked, lighted, free of obstructions. </a:t>
            </a:r>
          </a:p>
          <a:p>
            <a:pPr eaLnBrk="1" hangingPunct="1">
              <a:lnSpc>
                <a:spcPct val="80000"/>
              </a:lnSpc>
            </a:pPr>
            <a:r>
              <a:rPr lang="en-US" dirty="0" smtClean="0">
                <a:cs typeface="Times New Roman" pitchFamily="18" charset="0"/>
              </a:rPr>
              <a:t>An emergency</a:t>
            </a:r>
            <a:r>
              <a:rPr lang="en-US" baseline="0" dirty="0" smtClean="0">
                <a:cs typeface="Times New Roman" pitchFamily="18" charset="0"/>
              </a:rPr>
              <a:t> action plan as well as a fire prevention plan must be in place.</a:t>
            </a:r>
          </a:p>
          <a:p>
            <a:pPr eaLnBrk="1" hangingPunct="1">
              <a:lnSpc>
                <a:spcPct val="80000"/>
              </a:lnSpc>
            </a:pPr>
            <a:r>
              <a:rPr lang="en-US" baseline="0" dirty="0" smtClean="0">
                <a:cs typeface="Times New Roman" pitchFamily="18" charset="0"/>
              </a:rPr>
              <a:t>Fire extinguisher classes and numerical ratings help users understand the capabilities of extinguishers.</a:t>
            </a:r>
          </a:p>
          <a:p>
            <a:pPr eaLnBrk="1" hangingPunct="1">
              <a:lnSpc>
                <a:spcPct val="80000"/>
              </a:lnSpc>
            </a:pPr>
            <a:r>
              <a:rPr lang="en-US" baseline="0" dirty="0" smtClean="0">
                <a:cs typeface="Times New Roman" pitchFamily="18" charset="0"/>
              </a:rPr>
              <a:t>Fire extinguishers must be inspected and maintained and employees must be trained in how to use them.</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1657112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would like to know more about our other training programs, </a:t>
            </a:r>
            <a:r>
              <a:rPr lang="en-US" smtClean="0"/>
              <a:t>PowerPoint</a:t>
            </a:r>
            <a:r>
              <a:rPr lang="en-US" baseline="0" smtClean="0"/>
              <a:t> presentations</a:t>
            </a:r>
            <a:r>
              <a:rPr lang="en-US" smtClean="0"/>
              <a:t>, </a:t>
            </a:r>
            <a:r>
              <a:rPr lang="en-US" dirty="0" smtClean="0"/>
              <a:t>webinars </a:t>
            </a:r>
            <a:r>
              <a:rPr lang="en-US" smtClean="0"/>
              <a:t>or our monthly</a:t>
            </a:r>
            <a:r>
              <a:rPr lang="en-US" baseline="0" smtClean="0"/>
              <a:t> </a:t>
            </a:r>
            <a:r>
              <a:rPr lang="en-US" baseline="0" dirty="0" smtClean="0"/>
              <a:t>schedule, please feel invited to contact us on the website or phone above.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2842781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upon the industry type, commodities and chemicals required in the process and storage, fires will always be a possibility.</a:t>
            </a:r>
          </a:p>
          <a:p>
            <a:r>
              <a:rPr lang="en-US" dirty="0" smtClean="0"/>
              <a:t>However, instituting protective measures</a:t>
            </a:r>
            <a:r>
              <a:rPr lang="en-US" baseline="0" dirty="0" smtClean="0"/>
              <a:t> both </a:t>
            </a:r>
            <a:r>
              <a:rPr lang="en-US" dirty="0" smtClean="0"/>
              <a:t>administratively and operationally while creating and adhering to safety policies</a:t>
            </a:r>
            <a:r>
              <a:rPr lang="en-US" baseline="0" dirty="0" smtClean="0"/>
              <a:t> </a:t>
            </a:r>
            <a:r>
              <a:rPr lang="en-US" dirty="0" smtClean="0"/>
              <a:t>can also minimize or preclude such an occurrence.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94768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1995, more than 75,000 workplace fires cost businesses more than $2.3 billion</a:t>
            </a:r>
          </a:p>
          <a:p>
            <a:endParaRPr lang="en-US" dirty="0" smtClean="0"/>
          </a:p>
          <a:p>
            <a:r>
              <a:rPr lang="en-US" dirty="0" smtClean="0"/>
              <a:t>Means of Egress: 29 CFR 1910 Subpart E</a:t>
            </a:r>
          </a:p>
          <a:p>
            <a:r>
              <a:rPr lang="en-US" dirty="0" smtClean="0"/>
              <a:t>Fire Protection: 29 CFR 1910 Subpart L</a:t>
            </a:r>
          </a:p>
          <a:p>
            <a:endParaRPr lang="en-US" dirty="0" smtClean="0"/>
          </a:p>
          <a:p>
            <a:r>
              <a:rPr lang="en-US" dirty="0" smtClean="0"/>
              <a:t>More complete information on means of egress can be found in the National Fire Protection Association document:</a:t>
            </a:r>
          </a:p>
          <a:p>
            <a:r>
              <a:rPr lang="en-US" dirty="0" smtClean="0"/>
              <a:t>	</a:t>
            </a:r>
            <a:r>
              <a:rPr lang="en-US" i="1" dirty="0" smtClean="0"/>
              <a:t>NFPA 101:  Life Safety Code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151896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1910.35(a)</a:t>
            </a:r>
          </a:p>
          <a:p>
            <a:endParaRPr lang="en-US" dirty="0" smtClean="0"/>
          </a:p>
          <a:p>
            <a:r>
              <a:rPr lang="en-US" dirty="0" smtClean="0"/>
              <a:t>Another term for “means of egress” is “escape route.”</a:t>
            </a:r>
          </a:p>
          <a:p>
            <a:endParaRPr lang="en-US" dirty="0" smtClean="0"/>
          </a:p>
          <a:p>
            <a:r>
              <a:rPr lang="en-US" dirty="0" smtClean="0"/>
              <a:t>Emphasis is on escaping from fires, however some additional hazards include:</a:t>
            </a:r>
          </a:p>
          <a:p>
            <a:pPr>
              <a:buFontTx/>
              <a:buChar char="-"/>
            </a:pPr>
            <a:r>
              <a:rPr lang="en-US" dirty="0" smtClean="0"/>
              <a:t> Explosion</a:t>
            </a:r>
          </a:p>
          <a:p>
            <a:pPr>
              <a:buFontTx/>
              <a:buChar char="-"/>
            </a:pPr>
            <a:r>
              <a:rPr lang="en-US" dirty="0" smtClean="0"/>
              <a:t> Earthquake</a:t>
            </a:r>
          </a:p>
          <a:p>
            <a:pPr>
              <a:buFontTx/>
              <a:buChar char="-"/>
            </a:pPr>
            <a:r>
              <a:rPr lang="en-US" dirty="0" smtClean="0"/>
              <a:t> Bomb threat</a:t>
            </a:r>
          </a:p>
          <a:p>
            <a:pPr>
              <a:buFontTx/>
              <a:buChar char="-"/>
            </a:pPr>
            <a:r>
              <a:rPr lang="en-US" dirty="0" smtClean="0"/>
              <a:t> Toxic vapors</a:t>
            </a:r>
          </a:p>
          <a:p>
            <a:pPr>
              <a:buFontTx/>
              <a:buChar char="-"/>
            </a:pPr>
            <a:r>
              <a:rPr lang="en-US" dirty="0" smtClean="0"/>
              <a:t> Storms (tornadoes, hurricanes, etc.)</a:t>
            </a:r>
            <a:br>
              <a:rPr lang="en-US" dirty="0" smtClean="0"/>
            </a:br>
            <a:r>
              <a:rPr lang="en-US" dirty="0" smtClean="0"/>
              <a:t/>
            </a:r>
            <a:br>
              <a:rPr lang="en-US" dirty="0" smtClean="0"/>
            </a:br>
            <a:r>
              <a:rPr lang="en-US" dirty="0" smtClean="0"/>
              <a:t>Compounding factors that may interfere with safe escape include:</a:t>
            </a:r>
          </a:p>
          <a:p>
            <a:pPr>
              <a:buFontTx/>
              <a:buChar char="-"/>
            </a:pPr>
            <a:r>
              <a:rPr lang="en-US" dirty="0" smtClean="0"/>
              <a:t> Panic and confusion,</a:t>
            </a:r>
          </a:p>
          <a:p>
            <a:pPr>
              <a:buFontTx/>
              <a:buChar char="-"/>
            </a:pPr>
            <a:r>
              <a:rPr lang="en-US" dirty="0" smtClean="0"/>
              <a:t> Poor visibility,</a:t>
            </a:r>
          </a:p>
          <a:p>
            <a:pPr>
              <a:buFontTx/>
              <a:buChar char="-"/>
            </a:pPr>
            <a:r>
              <a:rPr lang="en-US" dirty="0" smtClean="0"/>
              <a:t> Lack of information, and</a:t>
            </a:r>
          </a:p>
          <a:p>
            <a:pPr>
              <a:buFontTx/>
              <a:buChar char="-"/>
            </a:pPr>
            <a:r>
              <a:rPr lang="en-US" dirty="0" smtClean="0"/>
              <a:t> Misinformation.</a:t>
            </a:r>
          </a:p>
          <a:p>
            <a:r>
              <a:rPr lang="en-US" dirty="0" smtClean="0"/>
              <a:t>These factors frequently cause more injuries and fatalities than the hazard itself.</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257635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1910.37(f)(6)</a:t>
            </a:r>
          </a:p>
          <a:p>
            <a:r>
              <a:rPr lang="en-US" dirty="0" smtClean="0"/>
              <a:t>1910.37(</a:t>
            </a:r>
            <a:r>
              <a:rPr lang="en-US" dirty="0" err="1" smtClean="0"/>
              <a:t>i</a:t>
            </a:r>
            <a:r>
              <a:rPr lang="en-US" dirty="0" smtClean="0"/>
              <a:t>)</a:t>
            </a:r>
          </a:p>
          <a:p>
            <a:endParaRPr lang="en-US" dirty="0" smtClean="0"/>
          </a:p>
          <a:p>
            <a:r>
              <a:rPr lang="en-US" dirty="0" smtClean="0"/>
              <a:t>Fire alarms also facilitate the orderly conduct of fire exit drills.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279163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1910.36(b)(4)</a:t>
            </a:r>
          </a:p>
          <a:p>
            <a:endParaRPr lang="en-US" dirty="0" smtClean="0"/>
          </a:p>
          <a:p>
            <a:r>
              <a:rPr lang="en-US" dirty="0" smtClean="0"/>
              <a:t>Locking Exits:</a:t>
            </a:r>
          </a:p>
          <a:p>
            <a:endParaRPr lang="en-US" dirty="0" smtClean="0"/>
          </a:p>
          <a:p>
            <a:r>
              <a:rPr lang="en-US" dirty="0" smtClean="0">
                <a:latin typeface="Verdana" pitchFamily="34" charset="0"/>
                <a:cs typeface="Times New Roman" pitchFamily="18" charset="0"/>
              </a:rPr>
              <a:t>You must not install any lock or fastening device that impedes/prevents escape from the inside of any building.</a:t>
            </a:r>
          </a:p>
          <a:p>
            <a:endParaRPr lang="en-US" dirty="0" smtClean="0"/>
          </a:p>
          <a:p>
            <a:r>
              <a:rPr lang="en-US" dirty="0" smtClean="0"/>
              <a:t>There is an exception for mental, penal, or corrective institutions where there is constant supervision.</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165342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1910.37(f)(1) &amp; (2)</a:t>
            </a:r>
          </a:p>
          <a:p>
            <a:endParaRPr lang="en-US" dirty="0" smtClean="0"/>
          </a:p>
          <a:p>
            <a:r>
              <a:rPr lang="en-US" dirty="0" smtClean="0"/>
              <a:t>Access to Exits:</a:t>
            </a:r>
          </a:p>
          <a:p>
            <a:pPr eaLnBrk="1" hangingPunct="1">
              <a:lnSpc>
                <a:spcPct val="90000"/>
              </a:lnSpc>
            </a:pPr>
            <a:r>
              <a:rPr lang="en-US" b="1" dirty="0" smtClean="0">
                <a:solidFill>
                  <a:schemeClr val="bg1"/>
                </a:solidFill>
                <a:latin typeface="Times New Roman" pitchFamily="18" charset="0"/>
                <a:cs typeface="Times New Roman" pitchFamily="18" charset="0"/>
              </a:rPr>
              <a:t> </a:t>
            </a:r>
            <a:r>
              <a:rPr lang="en-US" dirty="0" smtClean="0">
                <a:cs typeface="Times New Roman" pitchFamily="18" charset="0"/>
              </a:rPr>
              <a:t>Exits must be readily accessible </a:t>
            </a:r>
            <a:r>
              <a:rPr lang="en-US" i="1" dirty="0" smtClean="0">
                <a:cs typeface="Times New Roman" pitchFamily="18" charset="0"/>
              </a:rPr>
              <a:t>at all times</a:t>
            </a:r>
            <a:r>
              <a:rPr lang="en-US" dirty="0" smtClean="0">
                <a:cs typeface="Times New Roman" pitchFamily="18" charset="0"/>
              </a:rPr>
              <a:t>.</a:t>
            </a:r>
          </a:p>
          <a:p>
            <a:pPr eaLnBrk="1" hangingPunct="1">
              <a:lnSpc>
                <a:spcPct val="90000"/>
              </a:lnSpc>
            </a:pPr>
            <a:r>
              <a:rPr lang="en-US" dirty="0" smtClean="0">
                <a:cs typeface="Times New Roman" pitchFamily="18" charset="0"/>
              </a:rPr>
              <a:t>   </a:t>
            </a:r>
          </a:p>
          <a:p>
            <a:pPr eaLnBrk="1" hangingPunct="1">
              <a:lnSpc>
                <a:spcPct val="90000"/>
              </a:lnSpc>
            </a:pPr>
            <a:r>
              <a:rPr lang="en-US" dirty="0" smtClean="0">
                <a:cs typeface="Times New Roman" pitchFamily="18" charset="0"/>
              </a:rPr>
              <a:t>   When a room is occupied by more than 50 people or contains high hazard contents, door from room: </a:t>
            </a:r>
          </a:p>
          <a:p>
            <a:pPr eaLnBrk="1" hangingPunct="1">
              <a:lnSpc>
                <a:spcPct val="90000"/>
              </a:lnSpc>
            </a:pPr>
            <a:r>
              <a:rPr lang="en-US" dirty="0" smtClean="0">
                <a:cs typeface="Times New Roman" pitchFamily="18" charset="0"/>
              </a:rPr>
              <a:t>   ▫ To exit or escape route must be  side-hinged swinging type </a:t>
            </a:r>
          </a:p>
          <a:p>
            <a:pPr eaLnBrk="1" hangingPunct="1">
              <a:lnSpc>
                <a:spcPct val="90000"/>
              </a:lnSpc>
            </a:pPr>
            <a:r>
              <a:rPr lang="en-US" dirty="0" smtClean="0">
                <a:cs typeface="Times New Roman" pitchFamily="18" charset="0"/>
              </a:rPr>
              <a:t>   ▫ Swing in the direction of exit travel</a:t>
            </a:r>
          </a:p>
          <a:p>
            <a:pPr eaLnBrk="1" hangingPunct="1">
              <a:lnSpc>
                <a:spcPct val="90000"/>
              </a:lnSpc>
            </a:pPr>
            <a:endParaRPr lang="en-US" dirty="0" smtClean="0"/>
          </a:p>
          <a:p>
            <a:r>
              <a:rPr lang="en-US" dirty="0" smtClean="0"/>
              <a:t>High hazard contents are those which are liable to burn with extreme rapidity or which may produce poisonous fumes or explosions in a  fire.  Examples include flammable chemicals and grain.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982311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p>
          <a:p>
            <a:r>
              <a:rPr lang="en-US" dirty="0" smtClean="0"/>
              <a:t>Clutter in exit</a:t>
            </a:r>
          </a:p>
          <a:p>
            <a:r>
              <a:rPr lang="en-US" dirty="0" smtClean="0"/>
              <a:t>Exit access is poorly lit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2753332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D11621C-CB46-4799-AD2D-D46773746C11}" type="datetime1">
              <a:rPr lang="en-US"/>
              <a:pPr>
                <a:defRPr/>
              </a:pPr>
              <a:t>3/5/2015</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7E3434-6900-4E00-9B9B-091B04B772E4}" type="datetime1">
              <a:rPr lang="en-US"/>
              <a:pPr>
                <a:defRPr/>
              </a:pPr>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CD7B73-656E-486A-94F0-5BE5210935C1}" type="datetime1">
              <a:rPr lang="en-US"/>
              <a:pPr>
                <a:defRPr/>
              </a:pPr>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DACD11-9931-42E0-8189-361147A0C506}" type="datetime1">
              <a:rPr lang="en-US"/>
              <a:pPr>
                <a:defRPr/>
              </a:pPr>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2CF3A9-4C09-4294-8149-8808D8F8A1C9}" type="datetime1">
              <a:rPr lang="en-US"/>
              <a:pPr>
                <a:defRPr/>
              </a:pPr>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93ABEA-86FE-4E45-A4EF-33BF6CE199D5}" type="datetime1">
              <a:rPr lang="en-US"/>
              <a:pPr>
                <a:defRPr/>
              </a:pPr>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20F25-56E8-429F-AF11-69488B497EC7}" type="datetime1">
              <a:rPr lang="en-US"/>
              <a:pPr>
                <a:defRPr/>
              </a:pPr>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B1A03A-0C7F-49E1-BF8E-D9AF69871A63}" type="datetime1">
              <a:rPr lang="en-US"/>
              <a:pPr>
                <a:defRPr/>
              </a:pPr>
              <a:t>3/5/2015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A93AF-D76E-40DC-BDFA-7FBEAEBE5102}" type="datetime1">
              <a:rPr lang="en-US"/>
              <a:pPr>
                <a:defRPr/>
              </a:pPr>
              <a:t>3/5/2015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D015CB-67A0-4EAD-9BDB-A0461F2D0F50}" type="datetime1">
              <a:rPr lang="en-US"/>
              <a:pPr>
                <a:defRPr/>
              </a:pPr>
              <a:t>3/5/2015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DF27A9-CFFE-4860-9E59-346EE159626A}" type="datetime1">
              <a:rPr lang="en-US"/>
              <a:pPr>
                <a:defRPr/>
              </a:pPr>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610B4F-7319-4B23-9A19-63A768EE0B8D}" type="datetime1">
              <a:rPr lang="en-US"/>
              <a:pPr>
                <a:defRPr/>
              </a:pPr>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8BAE4C-6DC9-45F2-BB9B-77797720D8E1}" type="datetime1">
              <a:rPr lang="en-US"/>
              <a:pPr>
                <a:defRPr/>
              </a:pPr>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8ABDBC-3EA6-4802-90D6-99D8491F1F0C}" type="datetime1">
              <a:rPr lang="en-US"/>
              <a:pPr>
                <a:defRPr/>
              </a:pPr>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8EF398-3F31-4454-9FDF-DA8C9FC5F88F}" type="datetime1">
              <a:rPr lang="en-US"/>
              <a:pPr>
                <a:defRPr/>
              </a:pPr>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D260F8-6E90-4F7E-B502-6FF720642986}" type="datetime1">
              <a:rPr lang="en-US"/>
              <a:pPr>
                <a:defRPr/>
              </a:pPr>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6E038D-4052-4DBF-8728-A9D8DCF356FE}" type="datetime1">
              <a:rPr lang="en-US"/>
              <a:pPr>
                <a:defRPr/>
              </a:pPr>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AD3137-870A-4BAE-860B-4B87F398A10F}" type="datetime1">
              <a:rPr lang="en-US"/>
              <a:pPr>
                <a:defRPr/>
              </a:pPr>
              <a:t>3/5/2015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10D3BC-889B-4CDE-8359-44B4BB0BFF0B}" type="datetime1">
              <a:rPr lang="en-US"/>
              <a:pPr>
                <a:defRPr/>
              </a:pPr>
              <a:t>3/5/2015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7331EE-C456-4CA5-8536-6B30B3E6E828}" type="datetime1">
              <a:rPr lang="en-US"/>
              <a:pPr>
                <a:defRPr/>
              </a:pPr>
              <a:t>3/5/2015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840A8C-537B-460B-A72F-0BEAC52ADEBA}" type="datetime1">
              <a:rPr lang="en-US"/>
              <a:pPr>
                <a:defRPr/>
              </a:pPr>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8E1306-387F-4D3D-A669-596DF03F0240}" type="datetime1">
              <a:rPr lang="en-US"/>
              <a:pPr>
                <a:defRPr/>
              </a:pPr>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47104C-09FA-4389-88AA-D2D7A0D8CFDD}" type="datetime1">
              <a:rPr lang="en-US"/>
              <a:pPr>
                <a:defRPr/>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4B0819-E2D6-4E53-AE60-B177B9D69D27}" type="datetime1">
              <a:rPr lang="en-US"/>
              <a:pPr>
                <a:defRPr/>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hyperlink" Target="https://www.facebook.com/BWCPATH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000" dirty="0" smtClean="0">
                <a:solidFill>
                  <a:schemeClr val="bg1"/>
                </a:solidFill>
                <a:latin typeface="Verdana" pitchFamily="34" charset="0"/>
              </a:rPr>
              <a:t>OSHA 29 CFR 1910 Subparts E &amp; 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a:latin typeface="Verdana" pitchFamily="34" charset="0"/>
              </a:rPr>
              <a:t>Bureau of Workers’ Compensation </a:t>
            </a:r>
          </a:p>
          <a:p>
            <a:pPr algn="ctr" eaLnBrk="1" hangingPunct="1"/>
            <a:r>
              <a:rPr lang="en-US" sz="1100" i="1">
                <a:latin typeface="Verdana" pitchFamily="34" charset="0"/>
              </a:rPr>
              <a:t>PA Training for Health &amp; Safety                        (PATHS)</a:t>
            </a:r>
          </a:p>
        </p:txBody>
      </p:sp>
      <p:pic>
        <p:nvPicPr>
          <p:cNvPr id="7" name="Picture 5" descr="Fire-Goodwill Store-C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0533" y="3429000"/>
            <a:ext cx="3452813"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2758" y="4561599"/>
            <a:ext cx="4572000" cy="1200329"/>
          </a:xfrm>
          <a:prstGeom prst="rect">
            <a:avLst/>
          </a:prstGeom>
        </p:spPr>
        <p:txBody>
          <a:bodyPr>
            <a:spAutoFit/>
          </a:bodyPr>
          <a:lstStyle/>
          <a:p>
            <a:pPr marL="0" indent="0" algn="ctr" eaLnBrk="1" hangingPunct="1">
              <a:buFontTx/>
              <a:buNone/>
            </a:pPr>
            <a:r>
              <a:rPr lang="en-US" sz="2400" b="1" dirty="0">
                <a:latin typeface="Verdana" pitchFamily="34" charset="0"/>
                <a:ea typeface="Verdana" pitchFamily="34" charset="0"/>
                <a:cs typeface="Verdana" pitchFamily="34" charset="0"/>
              </a:rPr>
              <a:t>EGRESS, </a:t>
            </a:r>
          </a:p>
          <a:p>
            <a:pPr marL="0" indent="0" algn="ctr" eaLnBrk="1" hangingPunct="1">
              <a:buFontTx/>
              <a:buNone/>
            </a:pPr>
            <a:r>
              <a:rPr lang="en-US" sz="2400" b="1" dirty="0">
                <a:latin typeface="Verdana" pitchFamily="34" charset="0"/>
                <a:ea typeface="Verdana" pitchFamily="34" charset="0"/>
                <a:cs typeface="Verdana" pitchFamily="34" charset="0"/>
              </a:rPr>
              <a:t>FIRE PREVENTION &amp; </a:t>
            </a:r>
          </a:p>
          <a:p>
            <a:pPr marL="0" indent="0" algn="ctr" eaLnBrk="1" hangingPunct="1">
              <a:buFontTx/>
              <a:buNone/>
            </a:pPr>
            <a:r>
              <a:rPr lang="en-US" sz="2400" b="1" dirty="0">
                <a:latin typeface="Verdana" pitchFamily="34" charset="0"/>
                <a:ea typeface="Verdana" pitchFamily="34" charset="0"/>
                <a:cs typeface="Verdana" pitchFamily="34" charset="0"/>
              </a:rPr>
              <a:t>FIRE PROTECTION</a:t>
            </a:r>
          </a:p>
        </p:txBody>
      </p:sp>
      <p:pic>
        <p:nvPicPr>
          <p:cNvPr id="9" name="Picture 3" descr="C:\Documents and Settings\Steve\Local Settings\Temporary Internet Files\Content.IE5\5EV0BIX4\MPj0407334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728" y="1214437"/>
            <a:ext cx="35290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Maintaining Escape Routes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8" name="Picture 4" descr="blocked ex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762" y="2366962"/>
            <a:ext cx="2663825"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533400" y="1219200"/>
            <a:ext cx="7493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sz="2200" dirty="0">
                <a:solidFill>
                  <a:srgbClr val="FF0000"/>
                </a:solidFill>
                <a:latin typeface="Verdana" pitchFamily="34" charset="0"/>
                <a:cs typeface="Times New Roman" pitchFamily="18" charset="0"/>
              </a:rPr>
              <a:t>Escape routes from all parts of a building must be continuously maintained free of all obstructions in case of emergency.</a:t>
            </a:r>
          </a:p>
        </p:txBody>
      </p:sp>
      <p:sp>
        <p:nvSpPr>
          <p:cNvPr id="10" name="Text Box 6"/>
          <p:cNvSpPr txBox="1">
            <a:spLocks noChangeArrowheads="1"/>
          </p:cNvSpPr>
          <p:nvPr/>
        </p:nvSpPr>
        <p:spPr bwMode="auto">
          <a:xfrm>
            <a:off x="6005512" y="3811587"/>
            <a:ext cx="2327275" cy="831850"/>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dirty="0">
                <a:latin typeface="Arial" charset="0"/>
              </a:rPr>
              <a:t>Blocked &amp; Obstructed exit</a:t>
            </a:r>
          </a:p>
        </p:txBody>
      </p:sp>
    </p:spTree>
    <p:extLst>
      <p:ext uri="{BB962C8B-B14F-4D97-AF65-F5344CB8AC3E}">
        <p14:creationId xmlns:p14="http://schemas.microsoft.com/office/powerpoint/2010/main" val="248679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Exit Marking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sp>
        <p:nvSpPr>
          <p:cNvPr id="6" name="Text Box 6"/>
          <p:cNvSpPr txBox="1">
            <a:spLocks noChangeArrowheads="1"/>
          </p:cNvSpPr>
          <p:nvPr/>
        </p:nvSpPr>
        <p:spPr bwMode="auto">
          <a:xfrm>
            <a:off x="684213" y="2852738"/>
            <a:ext cx="40179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dirty="0">
                <a:latin typeface="Verdana" pitchFamily="34" charset="0"/>
                <a:cs typeface="Times New Roman" pitchFamily="18" charset="0"/>
              </a:rPr>
              <a:t>Exits </a:t>
            </a:r>
            <a:r>
              <a:rPr lang="en-US" i="1" dirty="0">
                <a:latin typeface="Verdana" pitchFamily="34" charset="0"/>
                <a:cs typeface="Times New Roman" pitchFamily="18" charset="0"/>
              </a:rPr>
              <a:t>must be marked by a readily visible sign </a:t>
            </a:r>
            <a:r>
              <a:rPr lang="en-US" dirty="0">
                <a:latin typeface="Verdana" pitchFamily="34" charset="0"/>
                <a:cs typeface="Times New Roman" pitchFamily="18" charset="0"/>
              </a:rPr>
              <a:t>when the exit or way   to reach it is not immediately visible      to occupants.</a:t>
            </a:r>
          </a:p>
        </p:txBody>
      </p:sp>
      <p:pic>
        <p:nvPicPr>
          <p:cNvPr id="7" name="Picture 7" descr="EXIT DOOR"/>
          <p:cNvPicPr>
            <a:picLocks noChangeAspect="1" noChangeArrowheads="1"/>
          </p:cNvPicPr>
          <p:nvPr/>
        </p:nvPicPr>
        <p:blipFill>
          <a:blip r:embed="rId3">
            <a:extLst>
              <a:ext uri="{28A0092B-C50C-407E-A947-70E740481C1C}">
                <a14:useLocalDpi xmlns:a14="http://schemas.microsoft.com/office/drawing/2010/main" val="0"/>
              </a:ext>
            </a:extLst>
          </a:blip>
          <a:srcRect t="5455"/>
          <a:stretch>
            <a:fillRect/>
          </a:stretch>
        </p:blipFill>
        <p:spPr bwMode="auto">
          <a:xfrm>
            <a:off x="4937125" y="1785938"/>
            <a:ext cx="362585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824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Exit Marking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sp>
        <p:nvSpPr>
          <p:cNvPr id="6" name="Text Box 4"/>
          <p:cNvSpPr txBox="1">
            <a:spLocks noChangeArrowheads="1"/>
          </p:cNvSpPr>
          <p:nvPr/>
        </p:nvSpPr>
        <p:spPr bwMode="auto">
          <a:xfrm>
            <a:off x="395288" y="2219325"/>
            <a:ext cx="4953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
                <a:srgbClr val="FF9900"/>
              </a:buClr>
            </a:pPr>
            <a:r>
              <a:rPr lang="en-US" dirty="0">
                <a:latin typeface="Verdana" pitchFamily="34" charset="0"/>
                <a:cs typeface="Times New Roman" pitchFamily="18" charset="0"/>
              </a:rPr>
              <a:t>If a door, passage, or stairway is not an exit or way of exit access, but may be mistaken for one, it must be identified by a sign reading “Not an Exit”, “Storeroom”, “To Basement”, etc</a:t>
            </a:r>
            <a:r>
              <a:rPr lang="en-US" dirty="0">
                <a:latin typeface="Verdana" pitchFamily="34" charset="0"/>
              </a:rPr>
              <a:t>.</a:t>
            </a:r>
          </a:p>
        </p:txBody>
      </p:sp>
      <p:pic>
        <p:nvPicPr>
          <p:cNvPr id="7" name="Picture 6" descr="NOT AN EX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295400"/>
            <a:ext cx="3168650"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632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Exit Marking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sp>
        <p:nvSpPr>
          <p:cNvPr id="6" name="Text Box 122"/>
          <p:cNvSpPr txBox="1">
            <a:spLocks noChangeArrowheads="1"/>
          </p:cNvSpPr>
          <p:nvPr/>
        </p:nvSpPr>
        <p:spPr bwMode="auto">
          <a:xfrm>
            <a:off x="250825" y="2464928"/>
            <a:ext cx="44656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dirty="0">
                <a:latin typeface="Verdana" pitchFamily="34" charset="0"/>
                <a:cs typeface="Times New Roman" pitchFamily="18" charset="0"/>
              </a:rPr>
              <a:t>Sign reading “Exit” with arrow indicating direction must be placed in every location where direction of travel to nearest exit is not immediately apparent.</a:t>
            </a:r>
          </a:p>
        </p:txBody>
      </p:sp>
      <p:grpSp>
        <p:nvGrpSpPr>
          <p:cNvPr id="7" name="Group 242"/>
          <p:cNvGrpSpPr>
            <a:grpSpLocks/>
          </p:cNvGrpSpPr>
          <p:nvPr/>
        </p:nvGrpSpPr>
        <p:grpSpPr bwMode="auto">
          <a:xfrm>
            <a:off x="4932363" y="1456866"/>
            <a:ext cx="3890962" cy="4465637"/>
            <a:chOff x="3360" y="1920"/>
            <a:chExt cx="2256" cy="2256"/>
          </a:xfrm>
        </p:grpSpPr>
        <p:grpSp>
          <p:nvGrpSpPr>
            <p:cNvPr id="8" name="Group 243"/>
            <p:cNvGrpSpPr>
              <a:grpSpLocks/>
            </p:cNvGrpSpPr>
            <p:nvPr/>
          </p:nvGrpSpPr>
          <p:grpSpPr bwMode="auto">
            <a:xfrm>
              <a:off x="3360" y="1920"/>
              <a:ext cx="2256" cy="2256"/>
              <a:chOff x="912" y="96"/>
              <a:chExt cx="4224" cy="4224"/>
            </a:xfrm>
          </p:grpSpPr>
          <p:sp>
            <p:nvSpPr>
              <p:cNvPr id="10" name="Rectangle 244"/>
              <p:cNvSpPr>
                <a:spLocks noChangeArrowheads="1"/>
              </p:cNvSpPr>
              <p:nvPr/>
            </p:nvSpPr>
            <p:spPr bwMode="auto">
              <a:xfrm>
                <a:off x="927" y="141"/>
                <a:ext cx="4149" cy="348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 name="Freeform 245"/>
              <p:cNvSpPr>
                <a:spLocks/>
              </p:cNvSpPr>
              <p:nvPr/>
            </p:nvSpPr>
            <p:spPr bwMode="auto">
              <a:xfrm>
                <a:off x="957" y="3523"/>
                <a:ext cx="2675" cy="765"/>
              </a:xfrm>
              <a:custGeom>
                <a:avLst/>
                <a:gdLst>
                  <a:gd name="T0" fmla="*/ 2675 w 2675"/>
                  <a:gd name="T1" fmla="*/ 765 h 765"/>
                  <a:gd name="T2" fmla="*/ 0 w 2675"/>
                  <a:gd name="T3" fmla="*/ 26 h 765"/>
                  <a:gd name="T4" fmla="*/ 54 w 2675"/>
                  <a:gd name="T5" fmla="*/ 15 h 765"/>
                  <a:gd name="T6" fmla="*/ 107 w 2675"/>
                  <a:gd name="T7" fmla="*/ 7 h 765"/>
                  <a:gd name="T8" fmla="*/ 161 w 2675"/>
                  <a:gd name="T9" fmla="*/ 2 h 765"/>
                  <a:gd name="T10" fmla="*/ 214 w 2675"/>
                  <a:gd name="T11" fmla="*/ 0 h 765"/>
                  <a:gd name="T12" fmla="*/ 268 w 2675"/>
                  <a:gd name="T13" fmla="*/ 0 h 765"/>
                  <a:gd name="T14" fmla="*/ 321 w 2675"/>
                  <a:gd name="T15" fmla="*/ 2 h 765"/>
                  <a:gd name="T16" fmla="*/ 375 w 2675"/>
                  <a:gd name="T17" fmla="*/ 4 h 765"/>
                  <a:gd name="T18" fmla="*/ 426 w 2675"/>
                  <a:gd name="T19" fmla="*/ 11 h 765"/>
                  <a:gd name="T20" fmla="*/ 478 w 2675"/>
                  <a:gd name="T21" fmla="*/ 15 h 765"/>
                  <a:gd name="T22" fmla="*/ 527 w 2675"/>
                  <a:gd name="T23" fmla="*/ 19 h 765"/>
                  <a:gd name="T24" fmla="*/ 576 w 2675"/>
                  <a:gd name="T25" fmla="*/ 24 h 765"/>
                  <a:gd name="T26" fmla="*/ 625 w 2675"/>
                  <a:gd name="T27" fmla="*/ 28 h 765"/>
                  <a:gd name="T28" fmla="*/ 700 w 2675"/>
                  <a:gd name="T29" fmla="*/ 34 h 765"/>
                  <a:gd name="T30" fmla="*/ 775 w 2675"/>
                  <a:gd name="T31" fmla="*/ 37 h 765"/>
                  <a:gd name="T32" fmla="*/ 848 w 2675"/>
                  <a:gd name="T33" fmla="*/ 37 h 765"/>
                  <a:gd name="T34" fmla="*/ 923 w 2675"/>
                  <a:gd name="T35" fmla="*/ 34 h 765"/>
                  <a:gd name="T36" fmla="*/ 998 w 2675"/>
                  <a:gd name="T37" fmla="*/ 30 h 765"/>
                  <a:gd name="T38" fmla="*/ 1071 w 2675"/>
                  <a:gd name="T39" fmla="*/ 26 h 765"/>
                  <a:gd name="T40" fmla="*/ 1146 w 2675"/>
                  <a:gd name="T41" fmla="*/ 22 h 765"/>
                  <a:gd name="T42" fmla="*/ 1221 w 2675"/>
                  <a:gd name="T43" fmla="*/ 17 h 765"/>
                  <a:gd name="T44" fmla="*/ 1229 w 2675"/>
                  <a:gd name="T45" fmla="*/ 9 h 765"/>
                  <a:gd name="T46" fmla="*/ 1242 w 2675"/>
                  <a:gd name="T47" fmla="*/ 2 h 765"/>
                  <a:gd name="T48" fmla="*/ 1251 w 2675"/>
                  <a:gd name="T49" fmla="*/ 4 h 765"/>
                  <a:gd name="T50" fmla="*/ 1257 w 2675"/>
                  <a:gd name="T51" fmla="*/ 11 h 765"/>
                  <a:gd name="T52" fmla="*/ 1274 w 2675"/>
                  <a:gd name="T53" fmla="*/ 13 h 765"/>
                  <a:gd name="T54" fmla="*/ 1313 w 2675"/>
                  <a:gd name="T55" fmla="*/ 9 h 765"/>
                  <a:gd name="T56" fmla="*/ 1371 w 2675"/>
                  <a:gd name="T57" fmla="*/ 4 h 765"/>
                  <a:gd name="T58" fmla="*/ 1429 w 2675"/>
                  <a:gd name="T59" fmla="*/ 9 h 765"/>
                  <a:gd name="T60" fmla="*/ 1487 w 2675"/>
                  <a:gd name="T61" fmla="*/ 22 h 765"/>
                  <a:gd name="T62" fmla="*/ 1546 w 2675"/>
                  <a:gd name="T63" fmla="*/ 34 h 765"/>
                  <a:gd name="T64" fmla="*/ 1564 w 2675"/>
                  <a:gd name="T65" fmla="*/ 37 h 765"/>
                  <a:gd name="T66" fmla="*/ 1583 w 2675"/>
                  <a:gd name="T67" fmla="*/ 37 h 765"/>
                  <a:gd name="T68" fmla="*/ 1600 w 2675"/>
                  <a:gd name="T69" fmla="*/ 34 h 765"/>
                  <a:gd name="T70" fmla="*/ 1617 w 2675"/>
                  <a:gd name="T71" fmla="*/ 34 h 765"/>
                  <a:gd name="T72" fmla="*/ 1628 w 2675"/>
                  <a:gd name="T73" fmla="*/ 43 h 765"/>
                  <a:gd name="T74" fmla="*/ 1636 w 2675"/>
                  <a:gd name="T75" fmla="*/ 52 h 765"/>
                  <a:gd name="T76" fmla="*/ 1658 w 2675"/>
                  <a:gd name="T77" fmla="*/ 52 h 765"/>
                  <a:gd name="T78" fmla="*/ 1681 w 2675"/>
                  <a:gd name="T79" fmla="*/ 54 h 765"/>
                  <a:gd name="T80" fmla="*/ 1701 w 2675"/>
                  <a:gd name="T81" fmla="*/ 56 h 765"/>
                  <a:gd name="T82" fmla="*/ 1718 w 2675"/>
                  <a:gd name="T83" fmla="*/ 56 h 765"/>
                  <a:gd name="T84" fmla="*/ 1735 w 2675"/>
                  <a:gd name="T85" fmla="*/ 45 h 765"/>
                  <a:gd name="T86" fmla="*/ 1754 w 2675"/>
                  <a:gd name="T87" fmla="*/ 37 h 765"/>
                  <a:gd name="T88" fmla="*/ 1774 w 2675"/>
                  <a:gd name="T89" fmla="*/ 32 h 765"/>
                  <a:gd name="T90" fmla="*/ 1789 w 2675"/>
                  <a:gd name="T91" fmla="*/ 32 h 765"/>
                  <a:gd name="T92" fmla="*/ 1810 w 2675"/>
                  <a:gd name="T93" fmla="*/ 32 h 765"/>
                  <a:gd name="T94" fmla="*/ 1825 w 2675"/>
                  <a:gd name="T95" fmla="*/ 28 h 765"/>
                  <a:gd name="T96" fmla="*/ 1879 w 2675"/>
                  <a:gd name="T97" fmla="*/ 30 h 765"/>
                  <a:gd name="T98" fmla="*/ 1936 w 2675"/>
                  <a:gd name="T99" fmla="*/ 28 h 765"/>
                  <a:gd name="T100" fmla="*/ 1992 w 2675"/>
                  <a:gd name="T101" fmla="*/ 26 h 765"/>
                  <a:gd name="T102" fmla="*/ 2048 w 2675"/>
                  <a:gd name="T103" fmla="*/ 26 h 765"/>
                  <a:gd name="T104" fmla="*/ 2054 w 2675"/>
                  <a:gd name="T105" fmla="*/ 19 h 765"/>
                  <a:gd name="T106" fmla="*/ 2067 w 2675"/>
                  <a:gd name="T107" fmla="*/ 13 h 765"/>
                  <a:gd name="T108" fmla="*/ 2142 w 2675"/>
                  <a:gd name="T109" fmla="*/ 15 h 765"/>
                  <a:gd name="T110" fmla="*/ 2217 w 2675"/>
                  <a:gd name="T111" fmla="*/ 17 h 765"/>
                  <a:gd name="T112" fmla="*/ 2294 w 2675"/>
                  <a:gd name="T113" fmla="*/ 19 h 765"/>
                  <a:gd name="T114" fmla="*/ 2369 w 2675"/>
                  <a:gd name="T115" fmla="*/ 22 h 765"/>
                  <a:gd name="T116" fmla="*/ 2444 w 2675"/>
                  <a:gd name="T117" fmla="*/ 24 h 765"/>
                  <a:gd name="T118" fmla="*/ 2521 w 2675"/>
                  <a:gd name="T119" fmla="*/ 26 h 765"/>
                  <a:gd name="T120" fmla="*/ 2598 w 2675"/>
                  <a:gd name="T121" fmla="*/ 26 h 765"/>
                  <a:gd name="T122" fmla="*/ 2675 w 2675"/>
                  <a:gd name="T123" fmla="*/ 26 h 7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75"/>
                  <a:gd name="T187" fmla="*/ 0 h 765"/>
                  <a:gd name="T188" fmla="*/ 2675 w 2675"/>
                  <a:gd name="T189" fmla="*/ 765 h 7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75" h="765">
                    <a:moveTo>
                      <a:pt x="2675" y="26"/>
                    </a:moveTo>
                    <a:lnTo>
                      <a:pt x="2675" y="765"/>
                    </a:lnTo>
                    <a:lnTo>
                      <a:pt x="0" y="765"/>
                    </a:lnTo>
                    <a:lnTo>
                      <a:pt x="0" y="26"/>
                    </a:lnTo>
                    <a:lnTo>
                      <a:pt x="26" y="19"/>
                    </a:lnTo>
                    <a:lnTo>
                      <a:pt x="54" y="15"/>
                    </a:lnTo>
                    <a:lnTo>
                      <a:pt x="79" y="11"/>
                    </a:lnTo>
                    <a:lnTo>
                      <a:pt x="107" y="7"/>
                    </a:lnTo>
                    <a:lnTo>
                      <a:pt x="133" y="4"/>
                    </a:lnTo>
                    <a:lnTo>
                      <a:pt x="161" y="2"/>
                    </a:lnTo>
                    <a:lnTo>
                      <a:pt x="186" y="0"/>
                    </a:lnTo>
                    <a:lnTo>
                      <a:pt x="214" y="0"/>
                    </a:lnTo>
                    <a:lnTo>
                      <a:pt x="240" y="0"/>
                    </a:lnTo>
                    <a:lnTo>
                      <a:pt x="268" y="0"/>
                    </a:lnTo>
                    <a:lnTo>
                      <a:pt x="296" y="0"/>
                    </a:lnTo>
                    <a:lnTo>
                      <a:pt x="321" y="2"/>
                    </a:lnTo>
                    <a:lnTo>
                      <a:pt x="347" y="2"/>
                    </a:lnTo>
                    <a:lnTo>
                      <a:pt x="375" y="4"/>
                    </a:lnTo>
                    <a:lnTo>
                      <a:pt x="401" y="9"/>
                    </a:lnTo>
                    <a:lnTo>
                      <a:pt x="426" y="11"/>
                    </a:lnTo>
                    <a:lnTo>
                      <a:pt x="452" y="13"/>
                    </a:lnTo>
                    <a:lnTo>
                      <a:pt x="478" y="15"/>
                    </a:lnTo>
                    <a:lnTo>
                      <a:pt x="501" y="17"/>
                    </a:lnTo>
                    <a:lnTo>
                      <a:pt x="527" y="19"/>
                    </a:lnTo>
                    <a:lnTo>
                      <a:pt x="550" y="22"/>
                    </a:lnTo>
                    <a:lnTo>
                      <a:pt x="576" y="24"/>
                    </a:lnTo>
                    <a:lnTo>
                      <a:pt x="600" y="26"/>
                    </a:lnTo>
                    <a:lnTo>
                      <a:pt x="625" y="28"/>
                    </a:lnTo>
                    <a:lnTo>
                      <a:pt x="662" y="30"/>
                    </a:lnTo>
                    <a:lnTo>
                      <a:pt x="700" y="34"/>
                    </a:lnTo>
                    <a:lnTo>
                      <a:pt x="737" y="34"/>
                    </a:lnTo>
                    <a:lnTo>
                      <a:pt x="775" y="37"/>
                    </a:lnTo>
                    <a:lnTo>
                      <a:pt x="812" y="37"/>
                    </a:lnTo>
                    <a:lnTo>
                      <a:pt x="848" y="37"/>
                    </a:lnTo>
                    <a:lnTo>
                      <a:pt x="887" y="34"/>
                    </a:lnTo>
                    <a:lnTo>
                      <a:pt x="923" y="34"/>
                    </a:lnTo>
                    <a:lnTo>
                      <a:pt x="960" y="32"/>
                    </a:lnTo>
                    <a:lnTo>
                      <a:pt x="998" y="30"/>
                    </a:lnTo>
                    <a:lnTo>
                      <a:pt x="1035" y="28"/>
                    </a:lnTo>
                    <a:lnTo>
                      <a:pt x="1071" y="26"/>
                    </a:lnTo>
                    <a:lnTo>
                      <a:pt x="1110" y="24"/>
                    </a:lnTo>
                    <a:lnTo>
                      <a:pt x="1146" y="22"/>
                    </a:lnTo>
                    <a:lnTo>
                      <a:pt x="1185" y="19"/>
                    </a:lnTo>
                    <a:lnTo>
                      <a:pt x="1221" y="17"/>
                    </a:lnTo>
                    <a:lnTo>
                      <a:pt x="1225" y="15"/>
                    </a:lnTo>
                    <a:lnTo>
                      <a:pt x="1229" y="9"/>
                    </a:lnTo>
                    <a:lnTo>
                      <a:pt x="1234" y="4"/>
                    </a:lnTo>
                    <a:lnTo>
                      <a:pt x="1242" y="2"/>
                    </a:lnTo>
                    <a:lnTo>
                      <a:pt x="1247" y="2"/>
                    </a:lnTo>
                    <a:lnTo>
                      <a:pt x="1251" y="4"/>
                    </a:lnTo>
                    <a:lnTo>
                      <a:pt x="1253" y="7"/>
                    </a:lnTo>
                    <a:lnTo>
                      <a:pt x="1257" y="11"/>
                    </a:lnTo>
                    <a:lnTo>
                      <a:pt x="1264" y="13"/>
                    </a:lnTo>
                    <a:lnTo>
                      <a:pt x="1274" y="13"/>
                    </a:lnTo>
                    <a:lnTo>
                      <a:pt x="1289" y="13"/>
                    </a:lnTo>
                    <a:lnTo>
                      <a:pt x="1313" y="9"/>
                    </a:lnTo>
                    <a:lnTo>
                      <a:pt x="1341" y="4"/>
                    </a:lnTo>
                    <a:lnTo>
                      <a:pt x="1371" y="4"/>
                    </a:lnTo>
                    <a:lnTo>
                      <a:pt x="1399" y="7"/>
                    </a:lnTo>
                    <a:lnTo>
                      <a:pt x="1429" y="9"/>
                    </a:lnTo>
                    <a:lnTo>
                      <a:pt x="1457" y="15"/>
                    </a:lnTo>
                    <a:lnTo>
                      <a:pt x="1487" y="22"/>
                    </a:lnTo>
                    <a:lnTo>
                      <a:pt x="1517" y="28"/>
                    </a:lnTo>
                    <a:lnTo>
                      <a:pt x="1546" y="34"/>
                    </a:lnTo>
                    <a:lnTo>
                      <a:pt x="1555" y="37"/>
                    </a:lnTo>
                    <a:lnTo>
                      <a:pt x="1564" y="37"/>
                    </a:lnTo>
                    <a:lnTo>
                      <a:pt x="1572" y="37"/>
                    </a:lnTo>
                    <a:lnTo>
                      <a:pt x="1583" y="37"/>
                    </a:lnTo>
                    <a:lnTo>
                      <a:pt x="1591" y="37"/>
                    </a:lnTo>
                    <a:lnTo>
                      <a:pt x="1600" y="34"/>
                    </a:lnTo>
                    <a:lnTo>
                      <a:pt x="1609" y="34"/>
                    </a:lnTo>
                    <a:lnTo>
                      <a:pt x="1617" y="34"/>
                    </a:lnTo>
                    <a:lnTo>
                      <a:pt x="1626" y="37"/>
                    </a:lnTo>
                    <a:lnTo>
                      <a:pt x="1628" y="43"/>
                    </a:lnTo>
                    <a:lnTo>
                      <a:pt x="1628" y="49"/>
                    </a:lnTo>
                    <a:lnTo>
                      <a:pt x="1636" y="52"/>
                    </a:lnTo>
                    <a:lnTo>
                      <a:pt x="1647" y="52"/>
                    </a:lnTo>
                    <a:lnTo>
                      <a:pt x="1658" y="52"/>
                    </a:lnTo>
                    <a:lnTo>
                      <a:pt x="1671" y="54"/>
                    </a:lnTo>
                    <a:lnTo>
                      <a:pt x="1681" y="54"/>
                    </a:lnTo>
                    <a:lnTo>
                      <a:pt x="1690" y="56"/>
                    </a:lnTo>
                    <a:lnTo>
                      <a:pt x="1701" y="56"/>
                    </a:lnTo>
                    <a:lnTo>
                      <a:pt x="1709" y="56"/>
                    </a:lnTo>
                    <a:lnTo>
                      <a:pt x="1718" y="56"/>
                    </a:lnTo>
                    <a:lnTo>
                      <a:pt x="1724" y="49"/>
                    </a:lnTo>
                    <a:lnTo>
                      <a:pt x="1735" y="45"/>
                    </a:lnTo>
                    <a:lnTo>
                      <a:pt x="1744" y="41"/>
                    </a:lnTo>
                    <a:lnTo>
                      <a:pt x="1754" y="37"/>
                    </a:lnTo>
                    <a:lnTo>
                      <a:pt x="1765" y="34"/>
                    </a:lnTo>
                    <a:lnTo>
                      <a:pt x="1774" y="32"/>
                    </a:lnTo>
                    <a:lnTo>
                      <a:pt x="1782" y="32"/>
                    </a:lnTo>
                    <a:lnTo>
                      <a:pt x="1789" y="32"/>
                    </a:lnTo>
                    <a:lnTo>
                      <a:pt x="1799" y="34"/>
                    </a:lnTo>
                    <a:lnTo>
                      <a:pt x="1810" y="32"/>
                    </a:lnTo>
                    <a:lnTo>
                      <a:pt x="1816" y="30"/>
                    </a:lnTo>
                    <a:lnTo>
                      <a:pt x="1825" y="28"/>
                    </a:lnTo>
                    <a:lnTo>
                      <a:pt x="1853" y="30"/>
                    </a:lnTo>
                    <a:lnTo>
                      <a:pt x="1879" y="30"/>
                    </a:lnTo>
                    <a:lnTo>
                      <a:pt x="1906" y="30"/>
                    </a:lnTo>
                    <a:lnTo>
                      <a:pt x="1936" y="28"/>
                    </a:lnTo>
                    <a:lnTo>
                      <a:pt x="1964" y="28"/>
                    </a:lnTo>
                    <a:lnTo>
                      <a:pt x="1992" y="26"/>
                    </a:lnTo>
                    <a:lnTo>
                      <a:pt x="2020" y="26"/>
                    </a:lnTo>
                    <a:lnTo>
                      <a:pt x="2048" y="26"/>
                    </a:lnTo>
                    <a:lnTo>
                      <a:pt x="2052" y="24"/>
                    </a:lnTo>
                    <a:lnTo>
                      <a:pt x="2054" y="19"/>
                    </a:lnTo>
                    <a:lnTo>
                      <a:pt x="2058" y="15"/>
                    </a:lnTo>
                    <a:lnTo>
                      <a:pt x="2067" y="13"/>
                    </a:lnTo>
                    <a:lnTo>
                      <a:pt x="2106" y="13"/>
                    </a:lnTo>
                    <a:lnTo>
                      <a:pt x="2142" y="15"/>
                    </a:lnTo>
                    <a:lnTo>
                      <a:pt x="2181" y="15"/>
                    </a:lnTo>
                    <a:lnTo>
                      <a:pt x="2217" y="17"/>
                    </a:lnTo>
                    <a:lnTo>
                      <a:pt x="2255" y="17"/>
                    </a:lnTo>
                    <a:lnTo>
                      <a:pt x="2294" y="19"/>
                    </a:lnTo>
                    <a:lnTo>
                      <a:pt x="2330" y="22"/>
                    </a:lnTo>
                    <a:lnTo>
                      <a:pt x="2369" y="22"/>
                    </a:lnTo>
                    <a:lnTo>
                      <a:pt x="2408" y="24"/>
                    </a:lnTo>
                    <a:lnTo>
                      <a:pt x="2444" y="24"/>
                    </a:lnTo>
                    <a:lnTo>
                      <a:pt x="2483" y="24"/>
                    </a:lnTo>
                    <a:lnTo>
                      <a:pt x="2521" y="26"/>
                    </a:lnTo>
                    <a:lnTo>
                      <a:pt x="2560" y="26"/>
                    </a:lnTo>
                    <a:lnTo>
                      <a:pt x="2598" y="26"/>
                    </a:lnTo>
                    <a:lnTo>
                      <a:pt x="2637" y="26"/>
                    </a:lnTo>
                    <a:lnTo>
                      <a:pt x="2675" y="26"/>
                    </a:lnTo>
                    <a:close/>
                  </a:path>
                </a:pathLst>
              </a:custGeom>
              <a:solidFill>
                <a:srgbClr val="7A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46"/>
              <p:cNvSpPr>
                <a:spLocks/>
              </p:cNvSpPr>
              <p:nvPr/>
            </p:nvSpPr>
            <p:spPr bwMode="auto">
              <a:xfrm>
                <a:off x="2058" y="205"/>
                <a:ext cx="2988" cy="4036"/>
              </a:xfrm>
              <a:custGeom>
                <a:avLst/>
                <a:gdLst>
                  <a:gd name="T0" fmla="*/ 424 w 2988"/>
                  <a:gd name="T1" fmla="*/ 403 h 4036"/>
                  <a:gd name="T2" fmla="*/ 510 w 2988"/>
                  <a:gd name="T3" fmla="*/ 377 h 4036"/>
                  <a:gd name="T4" fmla="*/ 580 w 2988"/>
                  <a:gd name="T5" fmla="*/ 358 h 4036"/>
                  <a:gd name="T6" fmla="*/ 623 w 2988"/>
                  <a:gd name="T7" fmla="*/ 345 h 4036"/>
                  <a:gd name="T8" fmla="*/ 1457 w 2988"/>
                  <a:gd name="T9" fmla="*/ 146 h 4036"/>
                  <a:gd name="T10" fmla="*/ 2988 w 2988"/>
                  <a:gd name="T11" fmla="*/ 0 h 4036"/>
                  <a:gd name="T12" fmla="*/ 497 w 2988"/>
                  <a:gd name="T13" fmla="*/ 4025 h 4036"/>
                  <a:gd name="T14" fmla="*/ 480 w 2988"/>
                  <a:gd name="T15" fmla="*/ 4021 h 4036"/>
                  <a:gd name="T16" fmla="*/ 435 w 2988"/>
                  <a:gd name="T17" fmla="*/ 4008 h 4036"/>
                  <a:gd name="T18" fmla="*/ 373 w 2988"/>
                  <a:gd name="T19" fmla="*/ 3986 h 4036"/>
                  <a:gd name="T20" fmla="*/ 302 w 2988"/>
                  <a:gd name="T21" fmla="*/ 3961 h 4036"/>
                  <a:gd name="T22" fmla="*/ 238 w 2988"/>
                  <a:gd name="T23" fmla="*/ 3933 h 4036"/>
                  <a:gd name="T24" fmla="*/ 186 w 2988"/>
                  <a:gd name="T25" fmla="*/ 3905 h 4036"/>
                  <a:gd name="T26" fmla="*/ 146 w 2988"/>
                  <a:gd name="T27" fmla="*/ 3879 h 4036"/>
                  <a:gd name="T28" fmla="*/ 109 w 2988"/>
                  <a:gd name="T29" fmla="*/ 3852 h 4036"/>
                  <a:gd name="T30" fmla="*/ 79 w 2988"/>
                  <a:gd name="T31" fmla="*/ 3828 h 4036"/>
                  <a:gd name="T32" fmla="*/ 56 w 2988"/>
                  <a:gd name="T33" fmla="*/ 3813 h 4036"/>
                  <a:gd name="T34" fmla="*/ 41 w 2988"/>
                  <a:gd name="T35" fmla="*/ 3802 h 4036"/>
                  <a:gd name="T36" fmla="*/ 34 w 2988"/>
                  <a:gd name="T37" fmla="*/ 3792 h 4036"/>
                  <a:gd name="T38" fmla="*/ 39 w 2988"/>
                  <a:gd name="T39" fmla="*/ 3682 h 4036"/>
                  <a:gd name="T40" fmla="*/ 41 w 2988"/>
                  <a:gd name="T41" fmla="*/ 3584 h 4036"/>
                  <a:gd name="T42" fmla="*/ 178 w 2988"/>
                  <a:gd name="T43" fmla="*/ 3479 h 4036"/>
                  <a:gd name="T44" fmla="*/ 139 w 2988"/>
                  <a:gd name="T45" fmla="*/ 3415 h 4036"/>
                  <a:gd name="T46" fmla="*/ 128 w 2988"/>
                  <a:gd name="T47" fmla="*/ 3068 h 4036"/>
                  <a:gd name="T48" fmla="*/ 173 w 2988"/>
                  <a:gd name="T49" fmla="*/ 2389 h 4036"/>
                  <a:gd name="T50" fmla="*/ 169 w 2988"/>
                  <a:gd name="T51" fmla="*/ 1817 h 4036"/>
                  <a:gd name="T52" fmla="*/ 218 w 2988"/>
                  <a:gd name="T53" fmla="*/ 833 h 4036"/>
                  <a:gd name="T54" fmla="*/ 263 w 2988"/>
                  <a:gd name="T55" fmla="*/ 803 h 4036"/>
                  <a:gd name="T56" fmla="*/ 238 w 2988"/>
                  <a:gd name="T57" fmla="*/ 746 h 4036"/>
                  <a:gd name="T58" fmla="*/ 86 w 2988"/>
                  <a:gd name="T59" fmla="*/ 705 h 4036"/>
                  <a:gd name="T60" fmla="*/ 6 w 2988"/>
                  <a:gd name="T61" fmla="*/ 544 h 4036"/>
                  <a:gd name="T62" fmla="*/ 47 w 2988"/>
                  <a:gd name="T63" fmla="*/ 529 h 4036"/>
                  <a:gd name="T64" fmla="*/ 109 w 2988"/>
                  <a:gd name="T65" fmla="*/ 504 h 4036"/>
                  <a:gd name="T66" fmla="*/ 171 w 2988"/>
                  <a:gd name="T67" fmla="*/ 480 h 4036"/>
                  <a:gd name="T68" fmla="*/ 195 w 2988"/>
                  <a:gd name="T69" fmla="*/ 471 h 4036"/>
                  <a:gd name="T70" fmla="*/ 197 w 2988"/>
                  <a:gd name="T71" fmla="*/ 471 h 4036"/>
                  <a:gd name="T72" fmla="*/ 242 w 2988"/>
                  <a:gd name="T73" fmla="*/ 491 h 4036"/>
                  <a:gd name="T74" fmla="*/ 266 w 2988"/>
                  <a:gd name="T75" fmla="*/ 555 h 4036"/>
                  <a:gd name="T76" fmla="*/ 330 w 2988"/>
                  <a:gd name="T77" fmla="*/ 497 h 4036"/>
                  <a:gd name="T78" fmla="*/ 379 w 2988"/>
                  <a:gd name="T79" fmla="*/ 416 h 40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88"/>
                  <a:gd name="T121" fmla="*/ 0 h 4036"/>
                  <a:gd name="T122" fmla="*/ 2988 w 2988"/>
                  <a:gd name="T123" fmla="*/ 4036 h 40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88" h="4036">
                    <a:moveTo>
                      <a:pt x="379" y="416"/>
                    </a:moveTo>
                    <a:lnTo>
                      <a:pt x="424" y="403"/>
                    </a:lnTo>
                    <a:lnTo>
                      <a:pt x="467" y="390"/>
                    </a:lnTo>
                    <a:lnTo>
                      <a:pt x="510" y="377"/>
                    </a:lnTo>
                    <a:lnTo>
                      <a:pt x="548" y="367"/>
                    </a:lnTo>
                    <a:lnTo>
                      <a:pt x="580" y="358"/>
                    </a:lnTo>
                    <a:lnTo>
                      <a:pt x="606" y="349"/>
                    </a:lnTo>
                    <a:lnTo>
                      <a:pt x="623" y="345"/>
                    </a:lnTo>
                    <a:lnTo>
                      <a:pt x="630" y="343"/>
                    </a:lnTo>
                    <a:lnTo>
                      <a:pt x="1457" y="146"/>
                    </a:lnTo>
                    <a:lnTo>
                      <a:pt x="2196" y="41"/>
                    </a:lnTo>
                    <a:lnTo>
                      <a:pt x="2988" y="0"/>
                    </a:lnTo>
                    <a:lnTo>
                      <a:pt x="2988" y="4036"/>
                    </a:lnTo>
                    <a:lnTo>
                      <a:pt x="497" y="4025"/>
                    </a:lnTo>
                    <a:lnTo>
                      <a:pt x="493" y="4023"/>
                    </a:lnTo>
                    <a:lnTo>
                      <a:pt x="480" y="4021"/>
                    </a:lnTo>
                    <a:lnTo>
                      <a:pt x="460" y="4014"/>
                    </a:lnTo>
                    <a:lnTo>
                      <a:pt x="435" y="4008"/>
                    </a:lnTo>
                    <a:lnTo>
                      <a:pt x="405" y="3997"/>
                    </a:lnTo>
                    <a:lnTo>
                      <a:pt x="373" y="3986"/>
                    </a:lnTo>
                    <a:lnTo>
                      <a:pt x="338" y="3974"/>
                    </a:lnTo>
                    <a:lnTo>
                      <a:pt x="302" y="3961"/>
                    </a:lnTo>
                    <a:lnTo>
                      <a:pt x="268" y="3946"/>
                    </a:lnTo>
                    <a:lnTo>
                      <a:pt x="238" y="3933"/>
                    </a:lnTo>
                    <a:lnTo>
                      <a:pt x="212" y="3920"/>
                    </a:lnTo>
                    <a:lnTo>
                      <a:pt x="186" y="3905"/>
                    </a:lnTo>
                    <a:lnTo>
                      <a:pt x="165" y="3892"/>
                    </a:lnTo>
                    <a:lnTo>
                      <a:pt x="146" y="3879"/>
                    </a:lnTo>
                    <a:lnTo>
                      <a:pt x="126" y="3867"/>
                    </a:lnTo>
                    <a:lnTo>
                      <a:pt x="109" y="3852"/>
                    </a:lnTo>
                    <a:lnTo>
                      <a:pt x="92" y="3839"/>
                    </a:lnTo>
                    <a:lnTo>
                      <a:pt x="79" y="3828"/>
                    </a:lnTo>
                    <a:lnTo>
                      <a:pt x="66" y="3819"/>
                    </a:lnTo>
                    <a:lnTo>
                      <a:pt x="56" y="3813"/>
                    </a:lnTo>
                    <a:lnTo>
                      <a:pt x="47" y="3807"/>
                    </a:lnTo>
                    <a:lnTo>
                      <a:pt x="41" y="3802"/>
                    </a:lnTo>
                    <a:lnTo>
                      <a:pt x="36" y="3796"/>
                    </a:lnTo>
                    <a:lnTo>
                      <a:pt x="34" y="3792"/>
                    </a:lnTo>
                    <a:lnTo>
                      <a:pt x="34" y="3753"/>
                    </a:lnTo>
                    <a:lnTo>
                      <a:pt x="39" y="3682"/>
                    </a:lnTo>
                    <a:lnTo>
                      <a:pt x="41" y="3614"/>
                    </a:lnTo>
                    <a:lnTo>
                      <a:pt x="41" y="3584"/>
                    </a:lnTo>
                    <a:lnTo>
                      <a:pt x="178" y="3505"/>
                    </a:lnTo>
                    <a:lnTo>
                      <a:pt x="178" y="3479"/>
                    </a:lnTo>
                    <a:lnTo>
                      <a:pt x="184" y="3464"/>
                    </a:lnTo>
                    <a:lnTo>
                      <a:pt x="139" y="3415"/>
                    </a:lnTo>
                    <a:lnTo>
                      <a:pt x="150" y="3271"/>
                    </a:lnTo>
                    <a:lnTo>
                      <a:pt x="128" y="3068"/>
                    </a:lnTo>
                    <a:lnTo>
                      <a:pt x="178" y="2701"/>
                    </a:lnTo>
                    <a:lnTo>
                      <a:pt x="173" y="2389"/>
                    </a:lnTo>
                    <a:lnTo>
                      <a:pt x="169" y="2271"/>
                    </a:lnTo>
                    <a:lnTo>
                      <a:pt x="169" y="1817"/>
                    </a:lnTo>
                    <a:lnTo>
                      <a:pt x="184" y="1266"/>
                    </a:lnTo>
                    <a:lnTo>
                      <a:pt x="218" y="833"/>
                    </a:lnTo>
                    <a:lnTo>
                      <a:pt x="263" y="825"/>
                    </a:lnTo>
                    <a:lnTo>
                      <a:pt x="263" y="803"/>
                    </a:lnTo>
                    <a:lnTo>
                      <a:pt x="229" y="784"/>
                    </a:lnTo>
                    <a:lnTo>
                      <a:pt x="238" y="746"/>
                    </a:lnTo>
                    <a:lnTo>
                      <a:pt x="150" y="705"/>
                    </a:lnTo>
                    <a:lnTo>
                      <a:pt x="86" y="705"/>
                    </a:lnTo>
                    <a:lnTo>
                      <a:pt x="0" y="546"/>
                    </a:lnTo>
                    <a:lnTo>
                      <a:pt x="6" y="544"/>
                    </a:lnTo>
                    <a:lnTo>
                      <a:pt x="24" y="538"/>
                    </a:lnTo>
                    <a:lnTo>
                      <a:pt x="47" y="529"/>
                    </a:lnTo>
                    <a:lnTo>
                      <a:pt x="77" y="516"/>
                    </a:lnTo>
                    <a:lnTo>
                      <a:pt x="109" y="504"/>
                    </a:lnTo>
                    <a:lnTo>
                      <a:pt x="141" y="493"/>
                    </a:lnTo>
                    <a:lnTo>
                      <a:pt x="171" y="480"/>
                    </a:lnTo>
                    <a:lnTo>
                      <a:pt x="193" y="471"/>
                    </a:lnTo>
                    <a:lnTo>
                      <a:pt x="195" y="471"/>
                    </a:lnTo>
                    <a:lnTo>
                      <a:pt x="197" y="471"/>
                    </a:lnTo>
                    <a:lnTo>
                      <a:pt x="199" y="469"/>
                    </a:lnTo>
                    <a:lnTo>
                      <a:pt x="242" y="491"/>
                    </a:lnTo>
                    <a:lnTo>
                      <a:pt x="255" y="527"/>
                    </a:lnTo>
                    <a:lnTo>
                      <a:pt x="266" y="555"/>
                    </a:lnTo>
                    <a:lnTo>
                      <a:pt x="296" y="551"/>
                    </a:lnTo>
                    <a:lnTo>
                      <a:pt x="330" y="497"/>
                    </a:lnTo>
                    <a:lnTo>
                      <a:pt x="377" y="480"/>
                    </a:lnTo>
                    <a:lnTo>
                      <a:pt x="379"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7"/>
              <p:cNvSpPr>
                <a:spLocks/>
              </p:cNvSpPr>
              <p:nvPr/>
            </p:nvSpPr>
            <p:spPr bwMode="auto">
              <a:xfrm>
                <a:off x="2229" y="953"/>
                <a:ext cx="771" cy="2881"/>
              </a:xfrm>
              <a:custGeom>
                <a:avLst/>
                <a:gdLst>
                  <a:gd name="T0" fmla="*/ 92 w 771"/>
                  <a:gd name="T1" fmla="*/ 229 h 2881"/>
                  <a:gd name="T2" fmla="*/ 75 w 771"/>
                  <a:gd name="T3" fmla="*/ 373 h 2881"/>
                  <a:gd name="T4" fmla="*/ 56 w 771"/>
                  <a:gd name="T5" fmla="*/ 512 h 2881"/>
                  <a:gd name="T6" fmla="*/ 52 w 771"/>
                  <a:gd name="T7" fmla="*/ 647 h 2881"/>
                  <a:gd name="T8" fmla="*/ 52 w 771"/>
                  <a:gd name="T9" fmla="*/ 784 h 2881"/>
                  <a:gd name="T10" fmla="*/ 47 w 771"/>
                  <a:gd name="T11" fmla="*/ 925 h 2881"/>
                  <a:gd name="T12" fmla="*/ 32 w 771"/>
                  <a:gd name="T13" fmla="*/ 1067 h 2881"/>
                  <a:gd name="T14" fmla="*/ 41 w 771"/>
                  <a:gd name="T15" fmla="*/ 1212 h 2881"/>
                  <a:gd name="T16" fmla="*/ 43 w 771"/>
                  <a:gd name="T17" fmla="*/ 1351 h 2881"/>
                  <a:gd name="T18" fmla="*/ 35 w 771"/>
                  <a:gd name="T19" fmla="*/ 1493 h 2881"/>
                  <a:gd name="T20" fmla="*/ 37 w 771"/>
                  <a:gd name="T21" fmla="*/ 1632 h 2881"/>
                  <a:gd name="T22" fmla="*/ 41 w 771"/>
                  <a:gd name="T23" fmla="*/ 1758 h 2881"/>
                  <a:gd name="T24" fmla="*/ 45 w 771"/>
                  <a:gd name="T25" fmla="*/ 1902 h 2881"/>
                  <a:gd name="T26" fmla="*/ 35 w 771"/>
                  <a:gd name="T27" fmla="*/ 2048 h 2881"/>
                  <a:gd name="T28" fmla="*/ 20 w 771"/>
                  <a:gd name="T29" fmla="*/ 2195 h 2881"/>
                  <a:gd name="T30" fmla="*/ 2 w 771"/>
                  <a:gd name="T31" fmla="*/ 2335 h 2881"/>
                  <a:gd name="T32" fmla="*/ 15 w 771"/>
                  <a:gd name="T33" fmla="*/ 2461 h 2881"/>
                  <a:gd name="T34" fmla="*/ 20 w 771"/>
                  <a:gd name="T35" fmla="*/ 2600 h 2881"/>
                  <a:gd name="T36" fmla="*/ 54 w 771"/>
                  <a:gd name="T37" fmla="*/ 2690 h 2881"/>
                  <a:gd name="T38" fmla="*/ 120 w 771"/>
                  <a:gd name="T39" fmla="*/ 2699 h 2881"/>
                  <a:gd name="T40" fmla="*/ 176 w 771"/>
                  <a:gd name="T41" fmla="*/ 2718 h 2881"/>
                  <a:gd name="T42" fmla="*/ 255 w 771"/>
                  <a:gd name="T43" fmla="*/ 2744 h 2881"/>
                  <a:gd name="T44" fmla="*/ 313 w 771"/>
                  <a:gd name="T45" fmla="*/ 2784 h 2881"/>
                  <a:gd name="T46" fmla="*/ 384 w 771"/>
                  <a:gd name="T47" fmla="*/ 2810 h 2881"/>
                  <a:gd name="T48" fmla="*/ 442 w 771"/>
                  <a:gd name="T49" fmla="*/ 2825 h 2881"/>
                  <a:gd name="T50" fmla="*/ 519 w 771"/>
                  <a:gd name="T51" fmla="*/ 2838 h 2881"/>
                  <a:gd name="T52" fmla="*/ 613 w 771"/>
                  <a:gd name="T53" fmla="*/ 2859 h 2881"/>
                  <a:gd name="T54" fmla="*/ 684 w 771"/>
                  <a:gd name="T55" fmla="*/ 2874 h 2881"/>
                  <a:gd name="T56" fmla="*/ 746 w 771"/>
                  <a:gd name="T57" fmla="*/ 2870 h 2881"/>
                  <a:gd name="T58" fmla="*/ 761 w 771"/>
                  <a:gd name="T59" fmla="*/ 2733 h 2881"/>
                  <a:gd name="T60" fmla="*/ 759 w 771"/>
                  <a:gd name="T61" fmla="*/ 2589 h 2881"/>
                  <a:gd name="T62" fmla="*/ 765 w 771"/>
                  <a:gd name="T63" fmla="*/ 2444 h 2881"/>
                  <a:gd name="T64" fmla="*/ 759 w 771"/>
                  <a:gd name="T65" fmla="*/ 2296 h 2881"/>
                  <a:gd name="T66" fmla="*/ 763 w 771"/>
                  <a:gd name="T67" fmla="*/ 2155 h 2881"/>
                  <a:gd name="T68" fmla="*/ 761 w 771"/>
                  <a:gd name="T69" fmla="*/ 2018 h 2881"/>
                  <a:gd name="T70" fmla="*/ 769 w 771"/>
                  <a:gd name="T71" fmla="*/ 1880 h 2881"/>
                  <a:gd name="T72" fmla="*/ 771 w 771"/>
                  <a:gd name="T73" fmla="*/ 1746 h 2881"/>
                  <a:gd name="T74" fmla="*/ 759 w 771"/>
                  <a:gd name="T75" fmla="*/ 1613 h 2881"/>
                  <a:gd name="T76" fmla="*/ 746 w 771"/>
                  <a:gd name="T77" fmla="*/ 1488 h 2881"/>
                  <a:gd name="T78" fmla="*/ 748 w 771"/>
                  <a:gd name="T79" fmla="*/ 1341 h 2881"/>
                  <a:gd name="T80" fmla="*/ 744 w 771"/>
                  <a:gd name="T81" fmla="*/ 1189 h 2881"/>
                  <a:gd name="T82" fmla="*/ 737 w 771"/>
                  <a:gd name="T83" fmla="*/ 1045 h 2881"/>
                  <a:gd name="T84" fmla="*/ 739 w 771"/>
                  <a:gd name="T85" fmla="*/ 897 h 2881"/>
                  <a:gd name="T86" fmla="*/ 739 w 771"/>
                  <a:gd name="T87" fmla="*/ 754 h 2881"/>
                  <a:gd name="T88" fmla="*/ 741 w 771"/>
                  <a:gd name="T89" fmla="*/ 610 h 2881"/>
                  <a:gd name="T90" fmla="*/ 744 w 771"/>
                  <a:gd name="T91" fmla="*/ 462 h 2881"/>
                  <a:gd name="T92" fmla="*/ 756 w 771"/>
                  <a:gd name="T93" fmla="*/ 349 h 2881"/>
                  <a:gd name="T94" fmla="*/ 744 w 771"/>
                  <a:gd name="T95" fmla="*/ 214 h 2881"/>
                  <a:gd name="T96" fmla="*/ 735 w 771"/>
                  <a:gd name="T97" fmla="*/ 90 h 2881"/>
                  <a:gd name="T98" fmla="*/ 724 w 771"/>
                  <a:gd name="T99" fmla="*/ 0 h 2881"/>
                  <a:gd name="T100" fmla="*/ 664 w 771"/>
                  <a:gd name="T101" fmla="*/ 8 h 2881"/>
                  <a:gd name="T102" fmla="*/ 585 w 771"/>
                  <a:gd name="T103" fmla="*/ 23 h 2881"/>
                  <a:gd name="T104" fmla="*/ 519 w 771"/>
                  <a:gd name="T105" fmla="*/ 32 h 2881"/>
                  <a:gd name="T106" fmla="*/ 454 w 771"/>
                  <a:gd name="T107" fmla="*/ 40 h 2881"/>
                  <a:gd name="T108" fmla="*/ 379 w 771"/>
                  <a:gd name="T109" fmla="*/ 51 h 2881"/>
                  <a:gd name="T110" fmla="*/ 326 w 771"/>
                  <a:gd name="T111" fmla="*/ 66 h 2881"/>
                  <a:gd name="T112" fmla="*/ 260 w 771"/>
                  <a:gd name="T113" fmla="*/ 79 h 2881"/>
                  <a:gd name="T114" fmla="*/ 191 w 771"/>
                  <a:gd name="T115" fmla="*/ 94 h 2881"/>
                  <a:gd name="T116" fmla="*/ 129 w 771"/>
                  <a:gd name="T117" fmla="*/ 109 h 2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1"/>
                  <a:gd name="T178" fmla="*/ 0 h 2881"/>
                  <a:gd name="T179" fmla="*/ 771 w 771"/>
                  <a:gd name="T180" fmla="*/ 2881 h 28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1" h="2881">
                    <a:moveTo>
                      <a:pt x="99" y="126"/>
                    </a:moveTo>
                    <a:lnTo>
                      <a:pt x="80" y="145"/>
                    </a:lnTo>
                    <a:lnTo>
                      <a:pt x="80" y="165"/>
                    </a:lnTo>
                    <a:lnTo>
                      <a:pt x="90" y="188"/>
                    </a:lnTo>
                    <a:lnTo>
                      <a:pt x="92" y="229"/>
                    </a:lnTo>
                    <a:lnTo>
                      <a:pt x="90" y="257"/>
                    </a:lnTo>
                    <a:lnTo>
                      <a:pt x="86" y="285"/>
                    </a:lnTo>
                    <a:lnTo>
                      <a:pt x="84" y="315"/>
                    </a:lnTo>
                    <a:lnTo>
                      <a:pt x="80" y="345"/>
                    </a:lnTo>
                    <a:lnTo>
                      <a:pt x="75" y="373"/>
                    </a:lnTo>
                    <a:lnTo>
                      <a:pt x="69" y="400"/>
                    </a:lnTo>
                    <a:lnTo>
                      <a:pt x="65" y="430"/>
                    </a:lnTo>
                    <a:lnTo>
                      <a:pt x="60" y="458"/>
                    </a:lnTo>
                    <a:lnTo>
                      <a:pt x="58" y="486"/>
                    </a:lnTo>
                    <a:lnTo>
                      <a:pt x="56" y="512"/>
                    </a:lnTo>
                    <a:lnTo>
                      <a:pt x="56" y="540"/>
                    </a:lnTo>
                    <a:lnTo>
                      <a:pt x="54" y="567"/>
                    </a:lnTo>
                    <a:lnTo>
                      <a:pt x="54" y="595"/>
                    </a:lnTo>
                    <a:lnTo>
                      <a:pt x="54" y="621"/>
                    </a:lnTo>
                    <a:lnTo>
                      <a:pt x="52" y="647"/>
                    </a:lnTo>
                    <a:lnTo>
                      <a:pt x="52" y="672"/>
                    </a:lnTo>
                    <a:lnTo>
                      <a:pt x="52" y="696"/>
                    </a:lnTo>
                    <a:lnTo>
                      <a:pt x="52" y="722"/>
                    </a:lnTo>
                    <a:lnTo>
                      <a:pt x="52" y="752"/>
                    </a:lnTo>
                    <a:lnTo>
                      <a:pt x="52" y="784"/>
                    </a:lnTo>
                    <a:lnTo>
                      <a:pt x="50" y="809"/>
                    </a:lnTo>
                    <a:lnTo>
                      <a:pt x="50" y="837"/>
                    </a:lnTo>
                    <a:lnTo>
                      <a:pt x="50" y="867"/>
                    </a:lnTo>
                    <a:lnTo>
                      <a:pt x="50" y="897"/>
                    </a:lnTo>
                    <a:lnTo>
                      <a:pt x="47" y="925"/>
                    </a:lnTo>
                    <a:lnTo>
                      <a:pt x="45" y="953"/>
                    </a:lnTo>
                    <a:lnTo>
                      <a:pt x="43" y="981"/>
                    </a:lnTo>
                    <a:lnTo>
                      <a:pt x="41" y="1011"/>
                    </a:lnTo>
                    <a:lnTo>
                      <a:pt x="39" y="1039"/>
                    </a:lnTo>
                    <a:lnTo>
                      <a:pt x="32" y="1067"/>
                    </a:lnTo>
                    <a:lnTo>
                      <a:pt x="26" y="1094"/>
                    </a:lnTo>
                    <a:lnTo>
                      <a:pt x="24" y="1122"/>
                    </a:lnTo>
                    <a:lnTo>
                      <a:pt x="26" y="1152"/>
                    </a:lnTo>
                    <a:lnTo>
                      <a:pt x="35" y="1182"/>
                    </a:lnTo>
                    <a:lnTo>
                      <a:pt x="41" y="1212"/>
                    </a:lnTo>
                    <a:lnTo>
                      <a:pt x="45" y="1242"/>
                    </a:lnTo>
                    <a:lnTo>
                      <a:pt x="45" y="1270"/>
                    </a:lnTo>
                    <a:lnTo>
                      <a:pt x="45" y="1296"/>
                    </a:lnTo>
                    <a:lnTo>
                      <a:pt x="43" y="1324"/>
                    </a:lnTo>
                    <a:lnTo>
                      <a:pt x="43" y="1351"/>
                    </a:lnTo>
                    <a:lnTo>
                      <a:pt x="41" y="1379"/>
                    </a:lnTo>
                    <a:lnTo>
                      <a:pt x="39" y="1409"/>
                    </a:lnTo>
                    <a:lnTo>
                      <a:pt x="37" y="1437"/>
                    </a:lnTo>
                    <a:lnTo>
                      <a:pt x="37" y="1465"/>
                    </a:lnTo>
                    <a:lnTo>
                      <a:pt x="35" y="1493"/>
                    </a:lnTo>
                    <a:lnTo>
                      <a:pt x="30" y="1523"/>
                    </a:lnTo>
                    <a:lnTo>
                      <a:pt x="26" y="1551"/>
                    </a:lnTo>
                    <a:lnTo>
                      <a:pt x="24" y="1576"/>
                    </a:lnTo>
                    <a:lnTo>
                      <a:pt x="28" y="1604"/>
                    </a:lnTo>
                    <a:lnTo>
                      <a:pt x="37" y="1632"/>
                    </a:lnTo>
                    <a:lnTo>
                      <a:pt x="43" y="1658"/>
                    </a:lnTo>
                    <a:lnTo>
                      <a:pt x="47" y="1683"/>
                    </a:lnTo>
                    <a:lnTo>
                      <a:pt x="45" y="1709"/>
                    </a:lnTo>
                    <a:lnTo>
                      <a:pt x="43" y="1735"/>
                    </a:lnTo>
                    <a:lnTo>
                      <a:pt x="41" y="1758"/>
                    </a:lnTo>
                    <a:lnTo>
                      <a:pt x="39" y="1780"/>
                    </a:lnTo>
                    <a:lnTo>
                      <a:pt x="39" y="1810"/>
                    </a:lnTo>
                    <a:lnTo>
                      <a:pt x="43" y="1840"/>
                    </a:lnTo>
                    <a:lnTo>
                      <a:pt x="45" y="1870"/>
                    </a:lnTo>
                    <a:lnTo>
                      <a:pt x="45" y="1902"/>
                    </a:lnTo>
                    <a:lnTo>
                      <a:pt x="43" y="1932"/>
                    </a:lnTo>
                    <a:lnTo>
                      <a:pt x="41" y="1960"/>
                    </a:lnTo>
                    <a:lnTo>
                      <a:pt x="39" y="1990"/>
                    </a:lnTo>
                    <a:lnTo>
                      <a:pt x="37" y="2020"/>
                    </a:lnTo>
                    <a:lnTo>
                      <a:pt x="35" y="2048"/>
                    </a:lnTo>
                    <a:lnTo>
                      <a:pt x="30" y="2078"/>
                    </a:lnTo>
                    <a:lnTo>
                      <a:pt x="24" y="2105"/>
                    </a:lnTo>
                    <a:lnTo>
                      <a:pt x="22" y="2135"/>
                    </a:lnTo>
                    <a:lnTo>
                      <a:pt x="20" y="2165"/>
                    </a:lnTo>
                    <a:lnTo>
                      <a:pt x="20" y="2195"/>
                    </a:lnTo>
                    <a:lnTo>
                      <a:pt x="17" y="2225"/>
                    </a:lnTo>
                    <a:lnTo>
                      <a:pt x="15" y="2253"/>
                    </a:lnTo>
                    <a:lnTo>
                      <a:pt x="11" y="2281"/>
                    </a:lnTo>
                    <a:lnTo>
                      <a:pt x="7" y="2309"/>
                    </a:lnTo>
                    <a:lnTo>
                      <a:pt x="2" y="2335"/>
                    </a:lnTo>
                    <a:lnTo>
                      <a:pt x="0" y="2360"/>
                    </a:lnTo>
                    <a:lnTo>
                      <a:pt x="2" y="2399"/>
                    </a:lnTo>
                    <a:lnTo>
                      <a:pt x="7" y="2429"/>
                    </a:lnTo>
                    <a:lnTo>
                      <a:pt x="11" y="2450"/>
                    </a:lnTo>
                    <a:lnTo>
                      <a:pt x="15" y="2461"/>
                    </a:lnTo>
                    <a:lnTo>
                      <a:pt x="17" y="2476"/>
                    </a:lnTo>
                    <a:lnTo>
                      <a:pt x="20" y="2502"/>
                    </a:lnTo>
                    <a:lnTo>
                      <a:pt x="20" y="2534"/>
                    </a:lnTo>
                    <a:lnTo>
                      <a:pt x="22" y="2568"/>
                    </a:lnTo>
                    <a:lnTo>
                      <a:pt x="20" y="2600"/>
                    </a:lnTo>
                    <a:lnTo>
                      <a:pt x="11" y="2626"/>
                    </a:lnTo>
                    <a:lnTo>
                      <a:pt x="9" y="2647"/>
                    </a:lnTo>
                    <a:lnTo>
                      <a:pt x="24" y="2671"/>
                    </a:lnTo>
                    <a:lnTo>
                      <a:pt x="39" y="2684"/>
                    </a:lnTo>
                    <a:lnTo>
                      <a:pt x="54" y="2690"/>
                    </a:lnTo>
                    <a:lnTo>
                      <a:pt x="67" y="2694"/>
                    </a:lnTo>
                    <a:lnTo>
                      <a:pt x="80" y="2694"/>
                    </a:lnTo>
                    <a:lnTo>
                      <a:pt x="95" y="2694"/>
                    </a:lnTo>
                    <a:lnTo>
                      <a:pt x="107" y="2697"/>
                    </a:lnTo>
                    <a:lnTo>
                      <a:pt x="120" y="2699"/>
                    </a:lnTo>
                    <a:lnTo>
                      <a:pt x="135" y="2703"/>
                    </a:lnTo>
                    <a:lnTo>
                      <a:pt x="142" y="2707"/>
                    </a:lnTo>
                    <a:lnTo>
                      <a:pt x="152" y="2709"/>
                    </a:lnTo>
                    <a:lnTo>
                      <a:pt x="163" y="2714"/>
                    </a:lnTo>
                    <a:lnTo>
                      <a:pt x="176" y="2718"/>
                    </a:lnTo>
                    <a:lnTo>
                      <a:pt x="191" y="2722"/>
                    </a:lnTo>
                    <a:lnTo>
                      <a:pt x="206" y="2729"/>
                    </a:lnTo>
                    <a:lnTo>
                      <a:pt x="225" y="2733"/>
                    </a:lnTo>
                    <a:lnTo>
                      <a:pt x="242" y="2739"/>
                    </a:lnTo>
                    <a:lnTo>
                      <a:pt x="255" y="2744"/>
                    </a:lnTo>
                    <a:lnTo>
                      <a:pt x="268" y="2752"/>
                    </a:lnTo>
                    <a:lnTo>
                      <a:pt x="279" y="2759"/>
                    </a:lnTo>
                    <a:lnTo>
                      <a:pt x="292" y="2767"/>
                    </a:lnTo>
                    <a:lnTo>
                      <a:pt x="302" y="2778"/>
                    </a:lnTo>
                    <a:lnTo>
                      <a:pt x="313" y="2784"/>
                    </a:lnTo>
                    <a:lnTo>
                      <a:pt x="326" y="2793"/>
                    </a:lnTo>
                    <a:lnTo>
                      <a:pt x="339" y="2797"/>
                    </a:lnTo>
                    <a:lnTo>
                      <a:pt x="354" y="2802"/>
                    </a:lnTo>
                    <a:lnTo>
                      <a:pt x="369" y="2806"/>
                    </a:lnTo>
                    <a:lnTo>
                      <a:pt x="384" y="2810"/>
                    </a:lnTo>
                    <a:lnTo>
                      <a:pt x="397" y="2814"/>
                    </a:lnTo>
                    <a:lnTo>
                      <a:pt x="409" y="2817"/>
                    </a:lnTo>
                    <a:lnTo>
                      <a:pt x="422" y="2821"/>
                    </a:lnTo>
                    <a:lnTo>
                      <a:pt x="433" y="2823"/>
                    </a:lnTo>
                    <a:lnTo>
                      <a:pt x="442" y="2825"/>
                    </a:lnTo>
                    <a:lnTo>
                      <a:pt x="454" y="2827"/>
                    </a:lnTo>
                    <a:lnTo>
                      <a:pt x="467" y="2829"/>
                    </a:lnTo>
                    <a:lnTo>
                      <a:pt x="482" y="2832"/>
                    </a:lnTo>
                    <a:lnTo>
                      <a:pt x="499" y="2834"/>
                    </a:lnTo>
                    <a:lnTo>
                      <a:pt x="519" y="2838"/>
                    </a:lnTo>
                    <a:lnTo>
                      <a:pt x="536" y="2842"/>
                    </a:lnTo>
                    <a:lnTo>
                      <a:pt x="555" y="2846"/>
                    </a:lnTo>
                    <a:lnTo>
                      <a:pt x="574" y="2851"/>
                    </a:lnTo>
                    <a:lnTo>
                      <a:pt x="596" y="2855"/>
                    </a:lnTo>
                    <a:lnTo>
                      <a:pt x="613" y="2859"/>
                    </a:lnTo>
                    <a:lnTo>
                      <a:pt x="628" y="2864"/>
                    </a:lnTo>
                    <a:lnTo>
                      <a:pt x="641" y="2866"/>
                    </a:lnTo>
                    <a:lnTo>
                      <a:pt x="651" y="2870"/>
                    </a:lnTo>
                    <a:lnTo>
                      <a:pt x="666" y="2872"/>
                    </a:lnTo>
                    <a:lnTo>
                      <a:pt x="684" y="2874"/>
                    </a:lnTo>
                    <a:lnTo>
                      <a:pt x="705" y="2879"/>
                    </a:lnTo>
                    <a:lnTo>
                      <a:pt x="718" y="2881"/>
                    </a:lnTo>
                    <a:lnTo>
                      <a:pt x="726" y="2881"/>
                    </a:lnTo>
                    <a:lnTo>
                      <a:pt x="735" y="2879"/>
                    </a:lnTo>
                    <a:lnTo>
                      <a:pt x="746" y="2870"/>
                    </a:lnTo>
                    <a:lnTo>
                      <a:pt x="765" y="2844"/>
                    </a:lnTo>
                    <a:lnTo>
                      <a:pt x="767" y="2825"/>
                    </a:lnTo>
                    <a:lnTo>
                      <a:pt x="763" y="2799"/>
                    </a:lnTo>
                    <a:lnTo>
                      <a:pt x="761" y="2759"/>
                    </a:lnTo>
                    <a:lnTo>
                      <a:pt x="761" y="2733"/>
                    </a:lnTo>
                    <a:lnTo>
                      <a:pt x="761" y="2705"/>
                    </a:lnTo>
                    <a:lnTo>
                      <a:pt x="759" y="2675"/>
                    </a:lnTo>
                    <a:lnTo>
                      <a:pt x="759" y="2645"/>
                    </a:lnTo>
                    <a:lnTo>
                      <a:pt x="759" y="2617"/>
                    </a:lnTo>
                    <a:lnTo>
                      <a:pt x="759" y="2589"/>
                    </a:lnTo>
                    <a:lnTo>
                      <a:pt x="756" y="2559"/>
                    </a:lnTo>
                    <a:lnTo>
                      <a:pt x="756" y="2532"/>
                    </a:lnTo>
                    <a:lnTo>
                      <a:pt x="759" y="2502"/>
                    </a:lnTo>
                    <a:lnTo>
                      <a:pt x="763" y="2474"/>
                    </a:lnTo>
                    <a:lnTo>
                      <a:pt x="765" y="2444"/>
                    </a:lnTo>
                    <a:lnTo>
                      <a:pt x="767" y="2414"/>
                    </a:lnTo>
                    <a:lnTo>
                      <a:pt x="765" y="2384"/>
                    </a:lnTo>
                    <a:lnTo>
                      <a:pt x="763" y="2354"/>
                    </a:lnTo>
                    <a:lnTo>
                      <a:pt x="761" y="2326"/>
                    </a:lnTo>
                    <a:lnTo>
                      <a:pt x="759" y="2296"/>
                    </a:lnTo>
                    <a:lnTo>
                      <a:pt x="761" y="2268"/>
                    </a:lnTo>
                    <a:lnTo>
                      <a:pt x="761" y="2238"/>
                    </a:lnTo>
                    <a:lnTo>
                      <a:pt x="763" y="2210"/>
                    </a:lnTo>
                    <a:lnTo>
                      <a:pt x="763" y="2182"/>
                    </a:lnTo>
                    <a:lnTo>
                      <a:pt x="763" y="2155"/>
                    </a:lnTo>
                    <a:lnTo>
                      <a:pt x="767" y="2127"/>
                    </a:lnTo>
                    <a:lnTo>
                      <a:pt x="769" y="2101"/>
                    </a:lnTo>
                    <a:lnTo>
                      <a:pt x="769" y="2073"/>
                    </a:lnTo>
                    <a:lnTo>
                      <a:pt x="767" y="2045"/>
                    </a:lnTo>
                    <a:lnTo>
                      <a:pt x="761" y="2018"/>
                    </a:lnTo>
                    <a:lnTo>
                      <a:pt x="754" y="1992"/>
                    </a:lnTo>
                    <a:lnTo>
                      <a:pt x="752" y="1964"/>
                    </a:lnTo>
                    <a:lnTo>
                      <a:pt x="756" y="1936"/>
                    </a:lnTo>
                    <a:lnTo>
                      <a:pt x="763" y="1908"/>
                    </a:lnTo>
                    <a:lnTo>
                      <a:pt x="769" y="1880"/>
                    </a:lnTo>
                    <a:lnTo>
                      <a:pt x="771" y="1853"/>
                    </a:lnTo>
                    <a:lnTo>
                      <a:pt x="771" y="1825"/>
                    </a:lnTo>
                    <a:lnTo>
                      <a:pt x="771" y="1799"/>
                    </a:lnTo>
                    <a:lnTo>
                      <a:pt x="771" y="1771"/>
                    </a:lnTo>
                    <a:lnTo>
                      <a:pt x="771" y="1746"/>
                    </a:lnTo>
                    <a:lnTo>
                      <a:pt x="769" y="1718"/>
                    </a:lnTo>
                    <a:lnTo>
                      <a:pt x="765" y="1692"/>
                    </a:lnTo>
                    <a:lnTo>
                      <a:pt x="763" y="1666"/>
                    </a:lnTo>
                    <a:lnTo>
                      <a:pt x="761" y="1643"/>
                    </a:lnTo>
                    <a:lnTo>
                      <a:pt x="759" y="1613"/>
                    </a:lnTo>
                    <a:lnTo>
                      <a:pt x="754" y="1587"/>
                    </a:lnTo>
                    <a:lnTo>
                      <a:pt x="750" y="1563"/>
                    </a:lnTo>
                    <a:lnTo>
                      <a:pt x="748" y="1542"/>
                    </a:lnTo>
                    <a:lnTo>
                      <a:pt x="746" y="1516"/>
                    </a:lnTo>
                    <a:lnTo>
                      <a:pt x="746" y="1488"/>
                    </a:lnTo>
                    <a:lnTo>
                      <a:pt x="746" y="1458"/>
                    </a:lnTo>
                    <a:lnTo>
                      <a:pt x="744" y="1426"/>
                    </a:lnTo>
                    <a:lnTo>
                      <a:pt x="744" y="1399"/>
                    </a:lnTo>
                    <a:lnTo>
                      <a:pt x="746" y="1371"/>
                    </a:lnTo>
                    <a:lnTo>
                      <a:pt x="748" y="1341"/>
                    </a:lnTo>
                    <a:lnTo>
                      <a:pt x="748" y="1309"/>
                    </a:lnTo>
                    <a:lnTo>
                      <a:pt x="748" y="1281"/>
                    </a:lnTo>
                    <a:lnTo>
                      <a:pt x="746" y="1251"/>
                    </a:lnTo>
                    <a:lnTo>
                      <a:pt x="744" y="1221"/>
                    </a:lnTo>
                    <a:lnTo>
                      <a:pt x="744" y="1189"/>
                    </a:lnTo>
                    <a:lnTo>
                      <a:pt x="744" y="1161"/>
                    </a:lnTo>
                    <a:lnTo>
                      <a:pt x="741" y="1133"/>
                    </a:lnTo>
                    <a:lnTo>
                      <a:pt x="737" y="1103"/>
                    </a:lnTo>
                    <a:lnTo>
                      <a:pt x="737" y="1075"/>
                    </a:lnTo>
                    <a:lnTo>
                      <a:pt x="737" y="1045"/>
                    </a:lnTo>
                    <a:lnTo>
                      <a:pt x="737" y="1015"/>
                    </a:lnTo>
                    <a:lnTo>
                      <a:pt x="735" y="985"/>
                    </a:lnTo>
                    <a:lnTo>
                      <a:pt x="735" y="955"/>
                    </a:lnTo>
                    <a:lnTo>
                      <a:pt x="737" y="927"/>
                    </a:lnTo>
                    <a:lnTo>
                      <a:pt x="739" y="897"/>
                    </a:lnTo>
                    <a:lnTo>
                      <a:pt x="741" y="869"/>
                    </a:lnTo>
                    <a:lnTo>
                      <a:pt x="744" y="842"/>
                    </a:lnTo>
                    <a:lnTo>
                      <a:pt x="744" y="812"/>
                    </a:lnTo>
                    <a:lnTo>
                      <a:pt x="741" y="782"/>
                    </a:lnTo>
                    <a:lnTo>
                      <a:pt x="739" y="754"/>
                    </a:lnTo>
                    <a:lnTo>
                      <a:pt x="739" y="726"/>
                    </a:lnTo>
                    <a:lnTo>
                      <a:pt x="739" y="696"/>
                    </a:lnTo>
                    <a:lnTo>
                      <a:pt x="741" y="666"/>
                    </a:lnTo>
                    <a:lnTo>
                      <a:pt x="741" y="638"/>
                    </a:lnTo>
                    <a:lnTo>
                      <a:pt x="741" y="610"/>
                    </a:lnTo>
                    <a:lnTo>
                      <a:pt x="741" y="580"/>
                    </a:lnTo>
                    <a:lnTo>
                      <a:pt x="741" y="550"/>
                    </a:lnTo>
                    <a:lnTo>
                      <a:pt x="741" y="525"/>
                    </a:lnTo>
                    <a:lnTo>
                      <a:pt x="741" y="499"/>
                    </a:lnTo>
                    <a:lnTo>
                      <a:pt x="744" y="462"/>
                    </a:lnTo>
                    <a:lnTo>
                      <a:pt x="748" y="432"/>
                    </a:lnTo>
                    <a:lnTo>
                      <a:pt x="750" y="409"/>
                    </a:lnTo>
                    <a:lnTo>
                      <a:pt x="752" y="394"/>
                    </a:lnTo>
                    <a:lnTo>
                      <a:pt x="752" y="373"/>
                    </a:lnTo>
                    <a:lnTo>
                      <a:pt x="756" y="349"/>
                    </a:lnTo>
                    <a:lnTo>
                      <a:pt x="759" y="319"/>
                    </a:lnTo>
                    <a:lnTo>
                      <a:pt x="759" y="287"/>
                    </a:lnTo>
                    <a:lnTo>
                      <a:pt x="756" y="263"/>
                    </a:lnTo>
                    <a:lnTo>
                      <a:pt x="750" y="240"/>
                    </a:lnTo>
                    <a:lnTo>
                      <a:pt x="744" y="214"/>
                    </a:lnTo>
                    <a:lnTo>
                      <a:pt x="741" y="188"/>
                    </a:lnTo>
                    <a:lnTo>
                      <a:pt x="741" y="163"/>
                    </a:lnTo>
                    <a:lnTo>
                      <a:pt x="739" y="137"/>
                    </a:lnTo>
                    <a:lnTo>
                      <a:pt x="735" y="113"/>
                    </a:lnTo>
                    <a:lnTo>
                      <a:pt x="735" y="90"/>
                    </a:lnTo>
                    <a:lnTo>
                      <a:pt x="744" y="55"/>
                    </a:lnTo>
                    <a:lnTo>
                      <a:pt x="756" y="30"/>
                    </a:lnTo>
                    <a:lnTo>
                      <a:pt x="763" y="13"/>
                    </a:lnTo>
                    <a:lnTo>
                      <a:pt x="744" y="2"/>
                    </a:lnTo>
                    <a:lnTo>
                      <a:pt x="724" y="0"/>
                    </a:lnTo>
                    <a:lnTo>
                      <a:pt x="711" y="0"/>
                    </a:lnTo>
                    <a:lnTo>
                      <a:pt x="699" y="0"/>
                    </a:lnTo>
                    <a:lnTo>
                      <a:pt x="688" y="2"/>
                    </a:lnTo>
                    <a:lnTo>
                      <a:pt x="677" y="4"/>
                    </a:lnTo>
                    <a:lnTo>
                      <a:pt x="664" y="8"/>
                    </a:lnTo>
                    <a:lnTo>
                      <a:pt x="651" y="11"/>
                    </a:lnTo>
                    <a:lnTo>
                      <a:pt x="632" y="15"/>
                    </a:lnTo>
                    <a:lnTo>
                      <a:pt x="613" y="19"/>
                    </a:lnTo>
                    <a:lnTo>
                      <a:pt x="598" y="21"/>
                    </a:lnTo>
                    <a:lnTo>
                      <a:pt x="585" y="23"/>
                    </a:lnTo>
                    <a:lnTo>
                      <a:pt x="574" y="23"/>
                    </a:lnTo>
                    <a:lnTo>
                      <a:pt x="564" y="25"/>
                    </a:lnTo>
                    <a:lnTo>
                      <a:pt x="551" y="28"/>
                    </a:lnTo>
                    <a:lnTo>
                      <a:pt x="538" y="30"/>
                    </a:lnTo>
                    <a:lnTo>
                      <a:pt x="519" y="32"/>
                    </a:lnTo>
                    <a:lnTo>
                      <a:pt x="502" y="36"/>
                    </a:lnTo>
                    <a:lnTo>
                      <a:pt x="487" y="36"/>
                    </a:lnTo>
                    <a:lnTo>
                      <a:pt x="474" y="38"/>
                    </a:lnTo>
                    <a:lnTo>
                      <a:pt x="465" y="38"/>
                    </a:lnTo>
                    <a:lnTo>
                      <a:pt x="454" y="40"/>
                    </a:lnTo>
                    <a:lnTo>
                      <a:pt x="442" y="40"/>
                    </a:lnTo>
                    <a:lnTo>
                      <a:pt x="427" y="43"/>
                    </a:lnTo>
                    <a:lnTo>
                      <a:pt x="409" y="45"/>
                    </a:lnTo>
                    <a:lnTo>
                      <a:pt x="392" y="47"/>
                    </a:lnTo>
                    <a:lnTo>
                      <a:pt x="379" y="51"/>
                    </a:lnTo>
                    <a:lnTo>
                      <a:pt x="369" y="53"/>
                    </a:lnTo>
                    <a:lnTo>
                      <a:pt x="360" y="55"/>
                    </a:lnTo>
                    <a:lnTo>
                      <a:pt x="349" y="60"/>
                    </a:lnTo>
                    <a:lnTo>
                      <a:pt x="339" y="62"/>
                    </a:lnTo>
                    <a:lnTo>
                      <a:pt x="326" y="66"/>
                    </a:lnTo>
                    <a:lnTo>
                      <a:pt x="309" y="68"/>
                    </a:lnTo>
                    <a:lnTo>
                      <a:pt x="292" y="70"/>
                    </a:lnTo>
                    <a:lnTo>
                      <a:pt x="279" y="75"/>
                    </a:lnTo>
                    <a:lnTo>
                      <a:pt x="268" y="77"/>
                    </a:lnTo>
                    <a:lnTo>
                      <a:pt x="260" y="79"/>
                    </a:lnTo>
                    <a:lnTo>
                      <a:pt x="251" y="83"/>
                    </a:lnTo>
                    <a:lnTo>
                      <a:pt x="240" y="85"/>
                    </a:lnTo>
                    <a:lnTo>
                      <a:pt x="227" y="90"/>
                    </a:lnTo>
                    <a:lnTo>
                      <a:pt x="210" y="92"/>
                    </a:lnTo>
                    <a:lnTo>
                      <a:pt x="191" y="94"/>
                    </a:lnTo>
                    <a:lnTo>
                      <a:pt x="176" y="96"/>
                    </a:lnTo>
                    <a:lnTo>
                      <a:pt x="163" y="98"/>
                    </a:lnTo>
                    <a:lnTo>
                      <a:pt x="152" y="100"/>
                    </a:lnTo>
                    <a:lnTo>
                      <a:pt x="142" y="103"/>
                    </a:lnTo>
                    <a:lnTo>
                      <a:pt x="129" y="109"/>
                    </a:lnTo>
                    <a:lnTo>
                      <a:pt x="116" y="115"/>
                    </a:lnTo>
                    <a:lnTo>
                      <a:pt x="99" y="126"/>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48"/>
              <p:cNvSpPr>
                <a:spLocks/>
              </p:cNvSpPr>
              <p:nvPr/>
            </p:nvSpPr>
            <p:spPr bwMode="auto">
              <a:xfrm>
                <a:off x="2994" y="711"/>
                <a:ext cx="917" cy="3260"/>
              </a:xfrm>
              <a:custGeom>
                <a:avLst/>
                <a:gdLst>
                  <a:gd name="T0" fmla="*/ 79 w 917"/>
                  <a:gd name="T1" fmla="*/ 188 h 3260"/>
                  <a:gd name="T2" fmla="*/ 171 w 917"/>
                  <a:gd name="T3" fmla="*/ 171 h 3260"/>
                  <a:gd name="T4" fmla="*/ 253 w 917"/>
                  <a:gd name="T5" fmla="*/ 145 h 3260"/>
                  <a:gd name="T6" fmla="*/ 332 w 917"/>
                  <a:gd name="T7" fmla="*/ 143 h 3260"/>
                  <a:gd name="T8" fmla="*/ 422 w 917"/>
                  <a:gd name="T9" fmla="*/ 133 h 3260"/>
                  <a:gd name="T10" fmla="*/ 510 w 917"/>
                  <a:gd name="T11" fmla="*/ 109 h 3260"/>
                  <a:gd name="T12" fmla="*/ 587 w 917"/>
                  <a:gd name="T13" fmla="*/ 73 h 3260"/>
                  <a:gd name="T14" fmla="*/ 662 w 917"/>
                  <a:gd name="T15" fmla="*/ 62 h 3260"/>
                  <a:gd name="T16" fmla="*/ 748 w 917"/>
                  <a:gd name="T17" fmla="*/ 51 h 3260"/>
                  <a:gd name="T18" fmla="*/ 838 w 917"/>
                  <a:gd name="T19" fmla="*/ 21 h 3260"/>
                  <a:gd name="T20" fmla="*/ 910 w 917"/>
                  <a:gd name="T21" fmla="*/ 38 h 3260"/>
                  <a:gd name="T22" fmla="*/ 883 w 917"/>
                  <a:gd name="T23" fmla="*/ 216 h 3260"/>
                  <a:gd name="T24" fmla="*/ 902 w 917"/>
                  <a:gd name="T25" fmla="*/ 394 h 3260"/>
                  <a:gd name="T26" fmla="*/ 898 w 917"/>
                  <a:gd name="T27" fmla="*/ 552 h 3260"/>
                  <a:gd name="T28" fmla="*/ 895 w 917"/>
                  <a:gd name="T29" fmla="*/ 730 h 3260"/>
                  <a:gd name="T30" fmla="*/ 900 w 917"/>
                  <a:gd name="T31" fmla="*/ 893 h 3260"/>
                  <a:gd name="T32" fmla="*/ 900 w 917"/>
                  <a:gd name="T33" fmla="*/ 1075 h 3260"/>
                  <a:gd name="T34" fmla="*/ 893 w 917"/>
                  <a:gd name="T35" fmla="*/ 1238 h 3260"/>
                  <a:gd name="T36" fmla="*/ 895 w 917"/>
                  <a:gd name="T37" fmla="*/ 1413 h 3260"/>
                  <a:gd name="T38" fmla="*/ 900 w 917"/>
                  <a:gd name="T39" fmla="*/ 1568 h 3260"/>
                  <a:gd name="T40" fmla="*/ 904 w 917"/>
                  <a:gd name="T41" fmla="*/ 1743 h 3260"/>
                  <a:gd name="T42" fmla="*/ 900 w 917"/>
                  <a:gd name="T43" fmla="*/ 1902 h 3260"/>
                  <a:gd name="T44" fmla="*/ 893 w 917"/>
                  <a:gd name="T45" fmla="*/ 2082 h 3260"/>
                  <a:gd name="T46" fmla="*/ 893 w 917"/>
                  <a:gd name="T47" fmla="*/ 2238 h 3260"/>
                  <a:gd name="T48" fmla="*/ 893 w 917"/>
                  <a:gd name="T49" fmla="*/ 2418 h 3260"/>
                  <a:gd name="T50" fmla="*/ 891 w 917"/>
                  <a:gd name="T51" fmla="*/ 2572 h 3260"/>
                  <a:gd name="T52" fmla="*/ 885 w 917"/>
                  <a:gd name="T53" fmla="*/ 2750 h 3260"/>
                  <a:gd name="T54" fmla="*/ 883 w 917"/>
                  <a:gd name="T55" fmla="*/ 2909 h 3260"/>
                  <a:gd name="T56" fmla="*/ 906 w 917"/>
                  <a:gd name="T57" fmla="*/ 3078 h 3260"/>
                  <a:gd name="T58" fmla="*/ 917 w 917"/>
                  <a:gd name="T59" fmla="*/ 3228 h 3260"/>
                  <a:gd name="T60" fmla="*/ 831 w 917"/>
                  <a:gd name="T61" fmla="*/ 3253 h 3260"/>
                  <a:gd name="T62" fmla="*/ 735 w 917"/>
                  <a:gd name="T63" fmla="*/ 3226 h 3260"/>
                  <a:gd name="T64" fmla="*/ 653 w 917"/>
                  <a:gd name="T65" fmla="*/ 3204 h 3260"/>
                  <a:gd name="T66" fmla="*/ 576 w 917"/>
                  <a:gd name="T67" fmla="*/ 3219 h 3260"/>
                  <a:gd name="T68" fmla="*/ 491 w 917"/>
                  <a:gd name="T69" fmla="*/ 3202 h 3260"/>
                  <a:gd name="T70" fmla="*/ 401 w 917"/>
                  <a:gd name="T71" fmla="*/ 3187 h 3260"/>
                  <a:gd name="T72" fmla="*/ 319 w 917"/>
                  <a:gd name="T73" fmla="*/ 3172 h 3260"/>
                  <a:gd name="T74" fmla="*/ 244 w 917"/>
                  <a:gd name="T75" fmla="*/ 3183 h 3260"/>
                  <a:gd name="T76" fmla="*/ 161 w 917"/>
                  <a:gd name="T77" fmla="*/ 3153 h 3260"/>
                  <a:gd name="T78" fmla="*/ 71 w 917"/>
                  <a:gd name="T79" fmla="*/ 3146 h 3260"/>
                  <a:gd name="T80" fmla="*/ 6 w 917"/>
                  <a:gd name="T81" fmla="*/ 3112 h 3260"/>
                  <a:gd name="T82" fmla="*/ 9 w 917"/>
                  <a:gd name="T83" fmla="*/ 2947 h 3260"/>
                  <a:gd name="T84" fmla="*/ 4 w 917"/>
                  <a:gd name="T85" fmla="*/ 2765 h 3260"/>
                  <a:gd name="T86" fmla="*/ 4 w 917"/>
                  <a:gd name="T87" fmla="*/ 2604 h 3260"/>
                  <a:gd name="T88" fmla="*/ 9 w 917"/>
                  <a:gd name="T89" fmla="*/ 2427 h 3260"/>
                  <a:gd name="T90" fmla="*/ 2 w 917"/>
                  <a:gd name="T91" fmla="*/ 2264 h 3260"/>
                  <a:gd name="T92" fmla="*/ 26 w 917"/>
                  <a:gd name="T93" fmla="*/ 2084 h 3260"/>
                  <a:gd name="T94" fmla="*/ 17 w 917"/>
                  <a:gd name="T95" fmla="*/ 1923 h 3260"/>
                  <a:gd name="T96" fmla="*/ 6 w 917"/>
                  <a:gd name="T97" fmla="*/ 1741 h 3260"/>
                  <a:gd name="T98" fmla="*/ 26 w 917"/>
                  <a:gd name="T99" fmla="*/ 1578 h 3260"/>
                  <a:gd name="T100" fmla="*/ 28 w 917"/>
                  <a:gd name="T101" fmla="*/ 1398 h 3260"/>
                  <a:gd name="T102" fmla="*/ 15 w 917"/>
                  <a:gd name="T103" fmla="*/ 1238 h 3260"/>
                  <a:gd name="T104" fmla="*/ 9 w 917"/>
                  <a:gd name="T105" fmla="*/ 1056 h 3260"/>
                  <a:gd name="T106" fmla="*/ 9 w 917"/>
                  <a:gd name="T107" fmla="*/ 893 h 3260"/>
                  <a:gd name="T108" fmla="*/ 15 w 917"/>
                  <a:gd name="T109" fmla="*/ 715 h 3260"/>
                  <a:gd name="T110" fmla="*/ 13 w 917"/>
                  <a:gd name="T111" fmla="*/ 561 h 3260"/>
                  <a:gd name="T112" fmla="*/ 24 w 917"/>
                  <a:gd name="T113" fmla="*/ 385 h 3260"/>
                  <a:gd name="T114" fmla="*/ 11 w 917"/>
                  <a:gd name="T115" fmla="*/ 240 h 32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7"/>
                  <a:gd name="T175" fmla="*/ 0 h 3260"/>
                  <a:gd name="T176" fmla="*/ 917 w 917"/>
                  <a:gd name="T177" fmla="*/ 3260 h 32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7" h="3260">
                    <a:moveTo>
                      <a:pt x="26" y="218"/>
                    </a:moveTo>
                    <a:lnTo>
                      <a:pt x="39" y="205"/>
                    </a:lnTo>
                    <a:lnTo>
                      <a:pt x="49" y="197"/>
                    </a:lnTo>
                    <a:lnTo>
                      <a:pt x="58" y="190"/>
                    </a:lnTo>
                    <a:lnTo>
                      <a:pt x="69" y="188"/>
                    </a:lnTo>
                    <a:lnTo>
                      <a:pt x="79" y="188"/>
                    </a:lnTo>
                    <a:lnTo>
                      <a:pt x="92" y="188"/>
                    </a:lnTo>
                    <a:lnTo>
                      <a:pt x="107" y="186"/>
                    </a:lnTo>
                    <a:lnTo>
                      <a:pt x="126" y="184"/>
                    </a:lnTo>
                    <a:lnTo>
                      <a:pt x="146" y="180"/>
                    </a:lnTo>
                    <a:lnTo>
                      <a:pt x="159" y="175"/>
                    </a:lnTo>
                    <a:lnTo>
                      <a:pt x="171" y="171"/>
                    </a:lnTo>
                    <a:lnTo>
                      <a:pt x="180" y="167"/>
                    </a:lnTo>
                    <a:lnTo>
                      <a:pt x="191" y="163"/>
                    </a:lnTo>
                    <a:lnTo>
                      <a:pt x="201" y="158"/>
                    </a:lnTo>
                    <a:lnTo>
                      <a:pt x="216" y="154"/>
                    </a:lnTo>
                    <a:lnTo>
                      <a:pt x="233" y="150"/>
                    </a:lnTo>
                    <a:lnTo>
                      <a:pt x="253" y="145"/>
                    </a:lnTo>
                    <a:lnTo>
                      <a:pt x="268" y="145"/>
                    </a:lnTo>
                    <a:lnTo>
                      <a:pt x="281" y="143"/>
                    </a:lnTo>
                    <a:lnTo>
                      <a:pt x="293" y="143"/>
                    </a:lnTo>
                    <a:lnTo>
                      <a:pt x="304" y="145"/>
                    </a:lnTo>
                    <a:lnTo>
                      <a:pt x="317" y="143"/>
                    </a:lnTo>
                    <a:lnTo>
                      <a:pt x="332" y="143"/>
                    </a:lnTo>
                    <a:lnTo>
                      <a:pt x="351" y="139"/>
                    </a:lnTo>
                    <a:lnTo>
                      <a:pt x="371" y="135"/>
                    </a:lnTo>
                    <a:lnTo>
                      <a:pt x="386" y="133"/>
                    </a:lnTo>
                    <a:lnTo>
                      <a:pt x="398" y="133"/>
                    </a:lnTo>
                    <a:lnTo>
                      <a:pt x="411" y="133"/>
                    </a:lnTo>
                    <a:lnTo>
                      <a:pt x="422" y="133"/>
                    </a:lnTo>
                    <a:lnTo>
                      <a:pt x="435" y="133"/>
                    </a:lnTo>
                    <a:lnTo>
                      <a:pt x="450" y="130"/>
                    </a:lnTo>
                    <a:lnTo>
                      <a:pt x="469" y="126"/>
                    </a:lnTo>
                    <a:lnTo>
                      <a:pt x="486" y="122"/>
                    </a:lnTo>
                    <a:lnTo>
                      <a:pt x="499" y="115"/>
                    </a:lnTo>
                    <a:lnTo>
                      <a:pt x="510" y="109"/>
                    </a:lnTo>
                    <a:lnTo>
                      <a:pt x="521" y="100"/>
                    </a:lnTo>
                    <a:lnTo>
                      <a:pt x="529" y="94"/>
                    </a:lnTo>
                    <a:lnTo>
                      <a:pt x="540" y="88"/>
                    </a:lnTo>
                    <a:lnTo>
                      <a:pt x="553" y="81"/>
                    </a:lnTo>
                    <a:lnTo>
                      <a:pt x="570" y="77"/>
                    </a:lnTo>
                    <a:lnTo>
                      <a:pt x="587" y="73"/>
                    </a:lnTo>
                    <a:lnTo>
                      <a:pt x="602" y="70"/>
                    </a:lnTo>
                    <a:lnTo>
                      <a:pt x="615" y="68"/>
                    </a:lnTo>
                    <a:lnTo>
                      <a:pt x="625" y="66"/>
                    </a:lnTo>
                    <a:lnTo>
                      <a:pt x="634" y="66"/>
                    </a:lnTo>
                    <a:lnTo>
                      <a:pt x="647" y="64"/>
                    </a:lnTo>
                    <a:lnTo>
                      <a:pt x="662" y="62"/>
                    </a:lnTo>
                    <a:lnTo>
                      <a:pt x="679" y="58"/>
                    </a:lnTo>
                    <a:lnTo>
                      <a:pt x="698" y="55"/>
                    </a:lnTo>
                    <a:lnTo>
                      <a:pt x="713" y="53"/>
                    </a:lnTo>
                    <a:lnTo>
                      <a:pt x="724" y="51"/>
                    </a:lnTo>
                    <a:lnTo>
                      <a:pt x="737" y="51"/>
                    </a:lnTo>
                    <a:lnTo>
                      <a:pt x="748" y="51"/>
                    </a:lnTo>
                    <a:lnTo>
                      <a:pt x="758" y="49"/>
                    </a:lnTo>
                    <a:lnTo>
                      <a:pt x="773" y="47"/>
                    </a:lnTo>
                    <a:lnTo>
                      <a:pt x="793" y="45"/>
                    </a:lnTo>
                    <a:lnTo>
                      <a:pt x="810" y="38"/>
                    </a:lnTo>
                    <a:lnTo>
                      <a:pt x="825" y="30"/>
                    </a:lnTo>
                    <a:lnTo>
                      <a:pt x="838" y="21"/>
                    </a:lnTo>
                    <a:lnTo>
                      <a:pt x="850" y="10"/>
                    </a:lnTo>
                    <a:lnTo>
                      <a:pt x="861" y="4"/>
                    </a:lnTo>
                    <a:lnTo>
                      <a:pt x="874" y="0"/>
                    </a:lnTo>
                    <a:lnTo>
                      <a:pt x="885" y="2"/>
                    </a:lnTo>
                    <a:lnTo>
                      <a:pt x="898" y="10"/>
                    </a:lnTo>
                    <a:lnTo>
                      <a:pt x="910" y="38"/>
                    </a:lnTo>
                    <a:lnTo>
                      <a:pt x="902" y="66"/>
                    </a:lnTo>
                    <a:lnTo>
                      <a:pt x="885" y="96"/>
                    </a:lnTo>
                    <a:lnTo>
                      <a:pt x="876" y="135"/>
                    </a:lnTo>
                    <a:lnTo>
                      <a:pt x="876" y="169"/>
                    </a:lnTo>
                    <a:lnTo>
                      <a:pt x="880" y="193"/>
                    </a:lnTo>
                    <a:lnTo>
                      <a:pt x="883" y="216"/>
                    </a:lnTo>
                    <a:lnTo>
                      <a:pt x="883" y="248"/>
                    </a:lnTo>
                    <a:lnTo>
                      <a:pt x="885" y="282"/>
                    </a:lnTo>
                    <a:lnTo>
                      <a:pt x="893" y="306"/>
                    </a:lnTo>
                    <a:lnTo>
                      <a:pt x="900" y="330"/>
                    </a:lnTo>
                    <a:lnTo>
                      <a:pt x="902" y="362"/>
                    </a:lnTo>
                    <a:lnTo>
                      <a:pt x="902" y="394"/>
                    </a:lnTo>
                    <a:lnTo>
                      <a:pt x="904" y="417"/>
                    </a:lnTo>
                    <a:lnTo>
                      <a:pt x="904" y="441"/>
                    </a:lnTo>
                    <a:lnTo>
                      <a:pt x="904" y="473"/>
                    </a:lnTo>
                    <a:lnTo>
                      <a:pt x="902" y="505"/>
                    </a:lnTo>
                    <a:lnTo>
                      <a:pt x="900" y="529"/>
                    </a:lnTo>
                    <a:lnTo>
                      <a:pt x="898" y="552"/>
                    </a:lnTo>
                    <a:lnTo>
                      <a:pt x="895" y="585"/>
                    </a:lnTo>
                    <a:lnTo>
                      <a:pt x="895" y="617"/>
                    </a:lnTo>
                    <a:lnTo>
                      <a:pt x="895" y="640"/>
                    </a:lnTo>
                    <a:lnTo>
                      <a:pt x="895" y="664"/>
                    </a:lnTo>
                    <a:lnTo>
                      <a:pt x="895" y="696"/>
                    </a:lnTo>
                    <a:lnTo>
                      <a:pt x="895" y="730"/>
                    </a:lnTo>
                    <a:lnTo>
                      <a:pt x="895" y="754"/>
                    </a:lnTo>
                    <a:lnTo>
                      <a:pt x="893" y="777"/>
                    </a:lnTo>
                    <a:lnTo>
                      <a:pt x="893" y="812"/>
                    </a:lnTo>
                    <a:lnTo>
                      <a:pt x="895" y="846"/>
                    </a:lnTo>
                    <a:lnTo>
                      <a:pt x="898" y="869"/>
                    </a:lnTo>
                    <a:lnTo>
                      <a:pt x="900" y="893"/>
                    </a:lnTo>
                    <a:lnTo>
                      <a:pt x="902" y="927"/>
                    </a:lnTo>
                    <a:lnTo>
                      <a:pt x="902" y="962"/>
                    </a:lnTo>
                    <a:lnTo>
                      <a:pt x="904" y="985"/>
                    </a:lnTo>
                    <a:lnTo>
                      <a:pt x="904" y="1009"/>
                    </a:lnTo>
                    <a:lnTo>
                      <a:pt x="904" y="1041"/>
                    </a:lnTo>
                    <a:lnTo>
                      <a:pt x="900" y="1075"/>
                    </a:lnTo>
                    <a:lnTo>
                      <a:pt x="893" y="1099"/>
                    </a:lnTo>
                    <a:lnTo>
                      <a:pt x="887" y="1122"/>
                    </a:lnTo>
                    <a:lnTo>
                      <a:pt x="883" y="1156"/>
                    </a:lnTo>
                    <a:lnTo>
                      <a:pt x="885" y="1191"/>
                    </a:lnTo>
                    <a:lnTo>
                      <a:pt x="889" y="1214"/>
                    </a:lnTo>
                    <a:lnTo>
                      <a:pt x="893" y="1238"/>
                    </a:lnTo>
                    <a:lnTo>
                      <a:pt x="895" y="1272"/>
                    </a:lnTo>
                    <a:lnTo>
                      <a:pt x="895" y="1304"/>
                    </a:lnTo>
                    <a:lnTo>
                      <a:pt x="895" y="1326"/>
                    </a:lnTo>
                    <a:lnTo>
                      <a:pt x="893" y="1349"/>
                    </a:lnTo>
                    <a:lnTo>
                      <a:pt x="893" y="1381"/>
                    </a:lnTo>
                    <a:lnTo>
                      <a:pt x="895" y="1413"/>
                    </a:lnTo>
                    <a:lnTo>
                      <a:pt x="900" y="1437"/>
                    </a:lnTo>
                    <a:lnTo>
                      <a:pt x="902" y="1458"/>
                    </a:lnTo>
                    <a:lnTo>
                      <a:pt x="904" y="1491"/>
                    </a:lnTo>
                    <a:lnTo>
                      <a:pt x="904" y="1523"/>
                    </a:lnTo>
                    <a:lnTo>
                      <a:pt x="902" y="1544"/>
                    </a:lnTo>
                    <a:lnTo>
                      <a:pt x="900" y="1568"/>
                    </a:lnTo>
                    <a:lnTo>
                      <a:pt x="900" y="1600"/>
                    </a:lnTo>
                    <a:lnTo>
                      <a:pt x="902" y="1632"/>
                    </a:lnTo>
                    <a:lnTo>
                      <a:pt x="902" y="1656"/>
                    </a:lnTo>
                    <a:lnTo>
                      <a:pt x="904" y="1679"/>
                    </a:lnTo>
                    <a:lnTo>
                      <a:pt x="904" y="1711"/>
                    </a:lnTo>
                    <a:lnTo>
                      <a:pt x="904" y="1743"/>
                    </a:lnTo>
                    <a:lnTo>
                      <a:pt x="906" y="1767"/>
                    </a:lnTo>
                    <a:lnTo>
                      <a:pt x="906" y="1790"/>
                    </a:lnTo>
                    <a:lnTo>
                      <a:pt x="906" y="1823"/>
                    </a:lnTo>
                    <a:lnTo>
                      <a:pt x="904" y="1855"/>
                    </a:lnTo>
                    <a:lnTo>
                      <a:pt x="902" y="1878"/>
                    </a:lnTo>
                    <a:lnTo>
                      <a:pt x="900" y="1902"/>
                    </a:lnTo>
                    <a:lnTo>
                      <a:pt x="898" y="1934"/>
                    </a:lnTo>
                    <a:lnTo>
                      <a:pt x="898" y="1968"/>
                    </a:lnTo>
                    <a:lnTo>
                      <a:pt x="895" y="1992"/>
                    </a:lnTo>
                    <a:lnTo>
                      <a:pt x="893" y="2015"/>
                    </a:lnTo>
                    <a:lnTo>
                      <a:pt x="893" y="2050"/>
                    </a:lnTo>
                    <a:lnTo>
                      <a:pt x="893" y="2082"/>
                    </a:lnTo>
                    <a:lnTo>
                      <a:pt x="898" y="2103"/>
                    </a:lnTo>
                    <a:lnTo>
                      <a:pt x="900" y="2127"/>
                    </a:lnTo>
                    <a:lnTo>
                      <a:pt x="900" y="2159"/>
                    </a:lnTo>
                    <a:lnTo>
                      <a:pt x="898" y="2191"/>
                    </a:lnTo>
                    <a:lnTo>
                      <a:pt x="895" y="2215"/>
                    </a:lnTo>
                    <a:lnTo>
                      <a:pt x="893" y="2238"/>
                    </a:lnTo>
                    <a:lnTo>
                      <a:pt x="891" y="2270"/>
                    </a:lnTo>
                    <a:lnTo>
                      <a:pt x="891" y="2305"/>
                    </a:lnTo>
                    <a:lnTo>
                      <a:pt x="893" y="2328"/>
                    </a:lnTo>
                    <a:lnTo>
                      <a:pt x="893" y="2352"/>
                    </a:lnTo>
                    <a:lnTo>
                      <a:pt x="893" y="2386"/>
                    </a:lnTo>
                    <a:lnTo>
                      <a:pt x="893" y="2418"/>
                    </a:lnTo>
                    <a:lnTo>
                      <a:pt x="895" y="2439"/>
                    </a:lnTo>
                    <a:lnTo>
                      <a:pt x="895" y="2463"/>
                    </a:lnTo>
                    <a:lnTo>
                      <a:pt x="895" y="2495"/>
                    </a:lnTo>
                    <a:lnTo>
                      <a:pt x="895" y="2527"/>
                    </a:lnTo>
                    <a:lnTo>
                      <a:pt x="893" y="2551"/>
                    </a:lnTo>
                    <a:lnTo>
                      <a:pt x="891" y="2572"/>
                    </a:lnTo>
                    <a:lnTo>
                      <a:pt x="891" y="2604"/>
                    </a:lnTo>
                    <a:lnTo>
                      <a:pt x="891" y="2637"/>
                    </a:lnTo>
                    <a:lnTo>
                      <a:pt x="889" y="2660"/>
                    </a:lnTo>
                    <a:lnTo>
                      <a:pt x="885" y="2684"/>
                    </a:lnTo>
                    <a:lnTo>
                      <a:pt x="885" y="2718"/>
                    </a:lnTo>
                    <a:lnTo>
                      <a:pt x="885" y="2750"/>
                    </a:lnTo>
                    <a:lnTo>
                      <a:pt x="883" y="2774"/>
                    </a:lnTo>
                    <a:lnTo>
                      <a:pt x="880" y="2797"/>
                    </a:lnTo>
                    <a:lnTo>
                      <a:pt x="880" y="2829"/>
                    </a:lnTo>
                    <a:lnTo>
                      <a:pt x="880" y="2861"/>
                    </a:lnTo>
                    <a:lnTo>
                      <a:pt x="883" y="2885"/>
                    </a:lnTo>
                    <a:lnTo>
                      <a:pt x="883" y="2909"/>
                    </a:lnTo>
                    <a:lnTo>
                      <a:pt x="883" y="2941"/>
                    </a:lnTo>
                    <a:lnTo>
                      <a:pt x="887" y="2971"/>
                    </a:lnTo>
                    <a:lnTo>
                      <a:pt x="895" y="2992"/>
                    </a:lnTo>
                    <a:lnTo>
                      <a:pt x="902" y="3014"/>
                    </a:lnTo>
                    <a:lnTo>
                      <a:pt x="906" y="3046"/>
                    </a:lnTo>
                    <a:lnTo>
                      <a:pt x="906" y="3078"/>
                    </a:lnTo>
                    <a:lnTo>
                      <a:pt x="906" y="3099"/>
                    </a:lnTo>
                    <a:lnTo>
                      <a:pt x="904" y="3121"/>
                    </a:lnTo>
                    <a:lnTo>
                      <a:pt x="904" y="3153"/>
                    </a:lnTo>
                    <a:lnTo>
                      <a:pt x="908" y="3183"/>
                    </a:lnTo>
                    <a:lnTo>
                      <a:pt x="917" y="3206"/>
                    </a:lnTo>
                    <a:lnTo>
                      <a:pt x="917" y="3228"/>
                    </a:lnTo>
                    <a:lnTo>
                      <a:pt x="900" y="3247"/>
                    </a:lnTo>
                    <a:lnTo>
                      <a:pt x="883" y="3256"/>
                    </a:lnTo>
                    <a:lnTo>
                      <a:pt x="870" y="3260"/>
                    </a:lnTo>
                    <a:lnTo>
                      <a:pt x="857" y="3260"/>
                    </a:lnTo>
                    <a:lnTo>
                      <a:pt x="844" y="3258"/>
                    </a:lnTo>
                    <a:lnTo>
                      <a:pt x="831" y="3253"/>
                    </a:lnTo>
                    <a:lnTo>
                      <a:pt x="816" y="3247"/>
                    </a:lnTo>
                    <a:lnTo>
                      <a:pt x="799" y="3243"/>
                    </a:lnTo>
                    <a:lnTo>
                      <a:pt x="780" y="3238"/>
                    </a:lnTo>
                    <a:lnTo>
                      <a:pt x="760" y="3236"/>
                    </a:lnTo>
                    <a:lnTo>
                      <a:pt x="748" y="3232"/>
                    </a:lnTo>
                    <a:lnTo>
                      <a:pt x="735" y="3226"/>
                    </a:lnTo>
                    <a:lnTo>
                      <a:pt x="726" y="3221"/>
                    </a:lnTo>
                    <a:lnTo>
                      <a:pt x="715" y="3217"/>
                    </a:lnTo>
                    <a:lnTo>
                      <a:pt x="703" y="3211"/>
                    </a:lnTo>
                    <a:lnTo>
                      <a:pt x="690" y="3206"/>
                    </a:lnTo>
                    <a:lnTo>
                      <a:pt x="670" y="3204"/>
                    </a:lnTo>
                    <a:lnTo>
                      <a:pt x="653" y="3204"/>
                    </a:lnTo>
                    <a:lnTo>
                      <a:pt x="638" y="3204"/>
                    </a:lnTo>
                    <a:lnTo>
                      <a:pt x="625" y="3208"/>
                    </a:lnTo>
                    <a:lnTo>
                      <a:pt x="615" y="3211"/>
                    </a:lnTo>
                    <a:lnTo>
                      <a:pt x="604" y="3215"/>
                    </a:lnTo>
                    <a:lnTo>
                      <a:pt x="591" y="3219"/>
                    </a:lnTo>
                    <a:lnTo>
                      <a:pt x="576" y="3219"/>
                    </a:lnTo>
                    <a:lnTo>
                      <a:pt x="559" y="3219"/>
                    </a:lnTo>
                    <a:lnTo>
                      <a:pt x="540" y="3217"/>
                    </a:lnTo>
                    <a:lnTo>
                      <a:pt x="525" y="3213"/>
                    </a:lnTo>
                    <a:lnTo>
                      <a:pt x="512" y="3211"/>
                    </a:lnTo>
                    <a:lnTo>
                      <a:pt x="501" y="3206"/>
                    </a:lnTo>
                    <a:lnTo>
                      <a:pt x="491" y="3202"/>
                    </a:lnTo>
                    <a:lnTo>
                      <a:pt x="478" y="3200"/>
                    </a:lnTo>
                    <a:lnTo>
                      <a:pt x="463" y="3196"/>
                    </a:lnTo>
                    <a:lnTo>
                      <a:pt x="443" y="3193"/>
                    </a:lnTo>
                    <a:lnTo>
                      <a:pt x="426" y="3191"/>
                    </a:lnTo>
                    <a:lnTo>
                      <a:pt x="411" y="3189"/>
                    </a:lnTo>
                    <a:lnTo>
                      <a:pt x="401" y="3187"/>
                    </a:lnTo>
                    <a:lnTo>
                      <a:pt x="390" y="3183"/>
                    </a:lnTo>
                    <a:lnTo>
                      <a:pt x="379" y="3181"/>
                    </a:lnTo>
                    <a:lnTo>
                      <a:pt x="368" y="3178"/>
                    </a:lnTo>
                    <a:lnTo>
                      <a:pt x="353" y="3176"/>
                    </a:lnTo>
                    <a:lnTo>
                      <a:pt x="336" y="3174"/>
                    </a:lnTo>
                    <a:lnTo>
                      <a:pt x="319" y="3172"/>
                    </a:lnTo>
                    <a:lnTo>
                      <a:pt x="304" y="3174"/>
                    </a:lnTo>
                    <a:lnTo>
                      <a:pt x="291" y="3174"/>
                    </a:lnTo>
                    <a:lnTo>
                      <a:pt x="281" y="3176"/>
                    </a:lnTo>
                    <a:lnTo>
                      <a:pt x="270" y="3181"/>
                    </a:lnTo>
                    <a:lnTo>
                      <a:pt x="259" y="3181"/>
                    </a:lnTo>
                    <a:lnTo>
                      <a:pt x="244" y="3183"/>
                    </a:lnTo>
                    <a:lnTo>
                      <a:pt x="225" y="3181"/>
                    </a:lnTo>
                    <a:lnTo>
                      <a:pt x="206" y="3176"/>
                    </a:lnTo>
                    <a:lnTo>
                      <a:pt x="193" y="3172"/>
                    </a:lnTo>
                    <a:lnTo>
                      <a:pt x="182" y="3166"/>
                    </a:lnTo>
                    <a:lnTo>
                      <a:pt x="171" y="3159"/>
                    </a:lnTo>
                    <a:lnTo>
                      <a:pt x="161" y="3153"/>
                    </a:lnTo>
                    <a:lnTo>
                      <a:pt x="150" y="3146"/>
                    </a:lnTo>
                    <a:lnTo>
                      <a:pt x="135" y="3142"/>
                    </a:lnTo>
                    <a:lnTo>
                      <a:pt x="116" y="3138"/>
                    </a:lnTo>
                    <a:lnTo>
                      <a:pt x="99" y="3138"/>
                    </a:lnTo>
                    <a:lnTo>
                      <a:pt x="84" y="3140"/>
                    </a:lnTo>
                    <a:lnTo>
                      <a:pt x="71" y="3146"/>
                    </a:lnTo>
                    <a:lnTo>
                      <a:pt x="60" y="3151"/>
                    </a:lnTo>
                    <a:lnTo>
                      <a:pt x="49" y="3155"/>
                    </a:lnTo>
                    <a:lnTo>
                      <a:pt x="41" y="3155"/>
                    </a:lnTo>
                    <a:lnTo>
                      <a:pt x="30" y="3151"/>
                    </a:lnTo>
                    <a:lnTo>
                      <a:pt x="19" y="3140"/>
                    </a:lnTo>
                    <a:lnTo>
                      <a:pt x="6" y="3112"/>
                    </a:lnTo>
                    <a:lnTo>
                      <a:pt x="9" y="3088"/>
                    </a:lnTo>
                    <a:lnTo>
                      <a:pt x="17" y="3063"/>
                    </a:lnTo>
                    <a:lnTo>
                      <a:pt x="24" y="3026"/>
                    </a:lnTo>
                    <a:lnTo>
                      <a:pt x="21" y="2994"/>
                    </a:lnTo>
                    <a:lnTo>
                      <a:pt x="15" y="2971"/>
                    </a:lnTo>
                    <a:lnTo>
                      <a:pt x="9" y="2947"/>
                    </a:lnTo>
                    <a:lnTo>
                      <a:pt x="6" y="2913"/>
                    </a:lnTo>
                    <a:lnTo>
                      <a:pt x="6" y="2879"/>
                    </a:lnTo>
                    <a:lnTo>
                      <a:pt x="4" y="2855"/>
                    </a:lnTo>
                    <a:lnTo>
                      <a:pt x="0" y="2831"/>
                    </a:lnTo>
                    <a:lnTo>
                      <a:pt x="0" y="2799"/>
                    </a:lnTo>
                    <a:lnTo>
                      <a:pt x="4" y="2765"/>
                    </a:lnTo>
                    <a:lnTo>
                      <a:pt x="17" y="2741"/>
                    </a:lnTo>
                    <a:lnTo>
                      <a:pt x="28" y="2718"/>
                    </a:lnTo>
                    <a:lnTo>
                      <a:pt x="32" y="2686"/>
                    </a:lnTo>
                    <a:lnTo>
                      <a:pt x="28" y="2652"/>
                    </a:lnTo>
                    <a:lnTo>
                      <a:pt x="17" y="2628"/>
                    </a:lnTo>
                    <a:lnTo>
                      <a:pt x="4" y="2604"/>
                    </a:lnTo>
                    <a:lnTo>
                      <a:pt x="0" y="2572"/>
                    </a:lnTo>
                    <a:lnTo>
                      <a:pt x="2" y="2540"/>
                    </a:lnTo>
                    <a:lnTo>
                      <a:pt x="4" y="2517"/>
                    </a:lnTo>
                    <a:lnTo>
                      <a:pt x="6" y="2493"/>
                    </a:lnTo>
                    <a:lnTo>
                      <a:pt x="9" y="2459"/>
                    </a:lnTo>
                    <a:lnTo>
                      <a:pt x="9" y="2427"/>
                    </a:lnTo>
                    <a:lnTo>
                      <a:pt x="9" y="2403"/>
                    </a:lnTo>
                    <a:lnTo>
                      <a:pt x="6" y="2379"/>
                    </a:lnTo>
                    <a:lnTo>
                      <a:pt x="6" y="2347"/>
                    </a:lnTo>
                    <a:lnTo>
                      <a:pt x="6" y="2311"/>
                    </a:lnTo>
                    <a:lnTo>
                      <a:pt x="4" y="2287"/>
                    </a:lnTo>
                    <a:lnTo>
                      <a:pt x="2" y="2264"/>
                    </a:lnTo>
                    <a:lnTo>
                      <a:pt x="2" y="2230"/>
                    </a:lnTo>
                    <a:lnTo>
                      <a:pt x="6" y="2195"/>
                    </a:lnTo>
                    <a:lnTo>
                      <a:pt x="15" y="2172"/>
                    </a:lnTo>
                    <a:lnTo>
                      <a:pt x="24" y="2148"/>
                    </a:lnTo>
                    <a:lnTo>
                      <a:pt x="28" y="2116"/>
                    </a:lnTo>
                    <a:lnTo>
                      <a:pt x="26" y="2084"/>
                    </a:lnTo>
                    <a:lnTo>
                      <a:pt x="19" y="2060"/>
                    </a:lnTo>
                    <a:lnTo>
                      <a:pt x="13" y="2037"/>
                    </a:lnTo>
                    <a:lnTo>
                      <a:pt x="11" y="2003"/>
                    </a:lnTo>
                    <a:lnTo>
                      <a:pt x="13" y="1970"/>
                    </a:lnTo>
                    <a:lnTo>
                      <a:pt x="15" y="1947"/>
                    </a:lnTo>
                    <a:lnTo>
                      <a:pt x="17" y="1923"/>
                    </a:lnTo>
                    <a:lnTo>
                      <a:pt x="19" y="1889"/>
                    </a:lnTo>
                    <a:lnTo>
                      <a:pt x="17" y="1855"/>
                    </a:lnTo>
                    <a:lnTo>
                      <a:pt x="13" y="1831"/>
                    </a:lnTo>
                    <a:lnTo>
                      <a:pt x="6" y="1808"/>
                    </a:lnTo>
                    <a:lnTo>
                      <a:pt x="4" y="1775"/>
                    </a:lnTo>
                    <a:lnTo>
                      <a:pt x="6" y="1741"/>
                    </a:lnTo>
                    <a:lnTo>
                      <a:pt x="13" y="1718"/>
                    </a:lnTo>
                    <a:lnTo>
                      <a:pt x="19" y="1694"/>
                    </a:lnTo>
                    <a:lnTo>
                      <a:pt x="21" y="1660"/>
                    </a:lnTo>
                    <a:lnTo>
                      <a:pt x="21" y="1626"/>
                    </a:lnTo>
                    <a:lnTo>
                      <a:pt x="24" y="1602"/>
                    </a:lnTo>
                    <a:lnTo>
                      <a:pt x="26" y="1578"/>
                    </a:lnTo>
                    <a:lnTo>
                      <a:pt x="26" y="1542"/>
                    </a:lnTo>
                    <a:lnTo>
                      <a:pt x="26" y="1510"/>
                    </a:lnTo>
                    <a:lnTo>
                      <a:pt x="28" y="1488"/>
                    </a:lnTo>
                    <a:lnTo>
                      <a:pt x="28" y="1465"/>
                    </a:lnTo>
                    <a:lnTo>
                      <a:pt x="28" y="1433"/>
                    </a:lnTo>
                    <a:lnTo>
                      <a:pt x="28" y="1398"/>
                    </a:lnTo>
                    <a:lnTo>
                      <a:pt x="30" y="1375"/>
                    </a:lnTo>
                    <a:lnTo>
                      <a:pt x="32" y="1351"/>
                    </a:lnTo>
                    <a:lnTo>
                      <a:pt x="32" y="1319"/>
                    </a:lnTo>
                    <a:lnTo>
                      <a:pt x="30" y="1285"/>
                    </a:lnTo>
                    <a:lnTo>
                      <a:pt x="24" y="1261"/>
                    </a:lnTo>
                    <a:lnTo>
                      <a:pt x="15" y="1238"/>
                    </a:lnTo>
                    <a:lnTo>
                      <a:pt x="13" y="1201"/>
                    </a:lnTo>
                    <a:lnTo>
                      <a:pt x="11" y="1169"/>
                    </a:lnTo>
                    <a:lnTo>
                      <a:pt x="9" y="1146"/>
                    </a:lnTo>
                    <a:lnTo>
                      <a:pt x="6" y="1122"/>
                    </a:lnTo>
                    <a:lnTo>
                      <a:pt x="4" y="1090"/>
                    </a:lnTo>
                    <a:lnTo>
                      <a:pt x="9" y="1056"/>
                    </a:lnTo>
                    <a:lnTo>
                      <a:pt x="15" y="1032"/>
                    </a:lnTo>
                    <a:lnTo>
                      <a:pt x="21" y="1009"/>
                    </a:lnTo>
                    <a:lnTo>
                      <a:pt x="26" y="972"/>
                    </a:lnTo>
                    <a:lnTo>
                      <a:pt x="24" y="940"/>
                    </a:lnTo>
                    <a:lnTo>
                      <a:pt x="17" y="917"/>
                    </a:lnTo>
                    <a:lnTo>
                      <a:pt x="9" y="893"/>
                    </a:lnTo>
                    <a:lnTo>
                      <a:pt x="6" y="859"/>
                    </a:lnTo>
                    <a:lnTo>
                      <a:pt x="6" y="827"/>
                    </a:lnTo>
                    <a:lnTo>
                      <a:pt x="11" y="803"/>
                    </a:lnTo>
                    <a:lnTo>
                      <a:pt x="13" y="779"/>
                    </a:lnTo>
                    <a:lnTo>
                      <a:pt x="13" y="747"/>
                    </a:lnTo>
                    <a:lnTo>
                      <a:pt x="15" y="715"/>
                    </a:lnTo>
                    <a:lnTo>
                      <a:pt x="24" y="694"/>
                    </a:lnTo>
                    <a:lnTo>
                      <a:pt x="30" y="670"/>
                    </a:lnTo>
                    <a:lnTo>
                      <a:pt x="32" y="638"/>
                    </a:lnTo>
                    <a:lnTo>
                      <a:pt x="28" y="606"/>
                    </a:lnTo>
                    <a:lnTo>
                      <a:pt x="21" y="585"/>
                    </a:lnTo>
                    <a:lnTo>
                      <a:pt x="13" y="561"/>
                    </a:lnTo>
                    <a:lnTo>
                      <a:pt x="9" y="529"/>
                    </a:lnTo>
                    <a:lnTo>
                      <a:pt x="11" y="497"/>
                    </a:lnTo>
                    <a:lnTo>
                      <a:pt x="15" y="475"/>
                    </a:lnTo>
                    <a:lnTo>
                      <a:pt x="19" y="452"/>
                    </a:lnTo>
                    <a:lnTo>
                      <a:pt x="21" y="420"/>
                    </a:lnTo>
                    <a:lnTo>
                      <a:pt x="24" y="385"/>
                    </a:lnTo>
                    <a:lnTo>
                      <a:pt x="26" y="362"/>
                    </a:lnTo>
                    <a:lnTo>
                      <a:pt x="26" y="338"/>
                    </a:lnTo>
                    <a:lnTo>
                      <a:pt x="21" y="304"/>
                    </a:lnTo>
                    <a:lnTo>
                      <a:pt x="15" y="276"/>
                    </a:lnTo>
                    <a:lnTo>
                      <a:pt x="11" y="257"/>
                    </a:lnTo>
                    <a:lnTo>
                      <a:pt x="11" y="240"/>
                    </a:lnTo>
                    <a:lnTo>
                      <a:pt x="26" y="218"/>
                    </a:lnTo>
                    <a:close/>
                  </a:path>
                </a:pathLst>
              </a:custGeom>
              <a:solidFill>
                <a:srgbClr val="5E9E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49"/>
              <p:cNvSpPr>
                <a:spLocks/>
              </p:cNvSpPr>
              <p:nvPr/>
            </p:nvSpPr>
            <p:spPr bwMode="auto">
              <a:xfrm>
                <a:off x="3889" y="672"/>
                <a:ext cx="1187" cy="3312"/>
              </a:xfrm>
              <a:custGeom>
                <a:avLst/>
                <a:gdLst>
                  <a:gd name="T0" fmla="*/ 35 w 1187"/>
                  <a:gd name="T1" fmla="*/ 210 h 3312"/>
                  <a:gd name="T2" fmla="*/ 35 w 1187"/>
                  <a:gd name="T3" fmla="*/ 416 h 3312"/>
                  <a:gd name="T4" fmla="*/ 15 w 1187"/>
                  <a:gd name="T5" fmla="*/ 613 h 3312"/>
                  <a:gd name="T6" fmla="*/ 35 w 1187"/>
                  <a:gd name="T7" fmla="*/ 810 h 3312"/>
                  <a:gd name="T8" fmla="*/ 22 w 1187"/>
                  <a:gd name="T9" fmla="*/ 1015 h 3312"/>
                  <a:gd name="T10" fmla="*/ 30 w 1187"/>
                  <a:gd name="T11" fmla="*/ 1219 h 3312"/>
                  <a:gd name="T12" fmla="*/ 20 w 1187"/>
                  <a:gd name="T13" fmla="*/ 1414 h 3312"/>
                  <a:gd name="T14" fmla="*/ 26 w 1187"/>
                  <a:gd name="T15" fmla="*/ 1609 h 3312"/>
                  <a:gd name="T16" fmla="*/ 28 w 1187"/>
                  <a:gd name="T17" fmla="*/ 1808 h 3312"/>
                  <a:gd name="T18" fmla="*/ 35 w 1187"/>
                  <a:gd name="T19" fmla="*/ 2009 h 3312"/>
                  <a:gd name="T20" fmla="*/ 15 w 1187"/>
                  <a:gd name="T21" fmla="*/ 2204 h 3312"/>
                  <a:gd name="T22" fmla="*/ 37 w 1187"/>
                  <a:gd name="T23" fmla="*/ 2397 h 3312"/>
                  <a:gd name="T24" fmla="*/ 28 w 1187"/>
                  <a:gd name="T25" fmla="*/ 2596 h 3312"/>
                  <a:gd name="T26" fmla="*/ 35 w 1187"/>
                  <a:gd name="T27" fmla="*/ 2795 h 3312"/>
                  <a:gd name="T28" fmla="*/ 9 w 1187"/>
                  <a:gd name="T29" fmla="*/ 2986 h 3312"/>
                  <a:gd name="T30" fmla="*/ 11 w 1187"/>
                  <a:gd name="T31" fmla="*/ 3162 h 3312"/>
                  <a:gd name="T32" fmla="*/ 47 w 1187"/>
                  <a:gd name="T33" fmla="*/ 3312 h 3312"/>
                  <a:gd name="T34" fmla="*/ 161 w 1187"/>
                  <a:gd name="T35" fmla="*/ 3288 h 3312"/>
                  <a:gd name="T36" fmla="*/ 257 w 1187"/>
                  <a:gd name="T37" fmla="*/ 3295 h 3312"/>
                  <a:gd name="T38" fmla="*/ 358 w 1187"/>
                  <a:gd name="T39" fmla="*/ 3271 h 3312"/>
                  <a:gd name="T40" fmla="*/ 461 w 1187"/>
                  <a:gd name="T41" fmla="*/ 3267 h 3312"/>
                  <a:gd name="T42" fmla="*/ 566 w 1187"/>
                  <a:gd name="T43" fmla="*/ 3273 h 3312"/>
                  <a:gd name="T44" fmla="*/ 671 w 1187"/>
                  <a:gd name="T45" fmla="*/ 3273 h 3312"/>
                  <a:gd name="T46" fmla="*/ 776 w 1187"/>
                  <a:gd name="T47" fmla="*/ 3267 h 3312"/>
                  <a:gd name="T48" fmla="*/ 881 w 1187"/>
                  <a:gd name="T49" fmla="*/ 3258 h 3312"/>
                  <a:gd name="T50" fmla="*/ 981 w 1187"/>
                  <a:gd name="T51" fmla="*/ 3254 h 3312"/>
                  <a:gd name="T52" fmla="*/ 1069 w 1187"/>
                  <a:gd name="T53" fmla="*/ 3247 h 3312"/>
                  <a:gd name="T54" fmla="*/ 1153 w 1187"/>
                  <a:gd name="T55" fmla="*/ 3254 h 3312"/>
                  <a:gd name="T56" fmla="*/ 1170 w 1187"/>
                  <a:gd name="T57" fmla="*/ 3080 h 3312"/>
                  <a:gd name="T58" fmla="*/ 1155 w 1187"/>
                  <a:gd name="T59" fmla="*/ 2877 h 3312"/>
                  <a:gd name="T60" fmla="*/ 1172 w 1187"/>
                  <a:gd name="T61" fmla="*/ 2680 h 3312"/>
                  <a:gd name="T62" fmla="*/ 1185 w 1187"/>
                  <a:gd name="T63" fmla="*/ 2485 h 3312"/>
                  <a:gd name="T64" fmla="*/ 1185 w 1187"/>
                  <a:gd name="T65" fmla="*/ 2277 h 3312"/>
                  <a:gd name="T66" fmla="*/ 1181 w 1187"/>
                  <a:gd name="T67" fmla="*/ 2074 h 3312"/>
                  <a:gd name="T68" fmla="*/ 1166 w 1187"/>
                  <a:gd name="T69" fmla="*/ 1877 h 3312"/>
                  <a:gd name="T70" fmla="*/ 1183 w 1187"/>
                  <a:gd name="T71" fmla="*/ 1684 h 3312"/>
                  <a:gd name="T72" fmla="*/ 1161 w 1187"/>
                  <a:gd name="T73" fmla="*/ 1487 h 3312"/>
                  <a:gd name="T74" fmla="*/ 1181 w 1187"/>
                  <a:gd name="T75" fmla="*/ 1285 h 3312"/>
                  <a:gd name="T76" fmla="*/ 1178 w 1187"/>
                  <a:gd name="T77" fmla="*/ 1095 h 3312"/>
                  <a:gd name="T78" fmla="*/ 1170 w 1187"/>
                  <a:gd name="T79" fmla="*/ 904 h 3312"/>
                  <a:gd name="T80" fmla="*/ 1170 w 1187"/>
                  <a:gd name="T81" fmla="*/ 705 h 3312"/>
                  <a:gd name="T82" fmla="*/ 1176 w 1187"/>
                  <a:gd name="T83" fmla="*/ 506 h 3312"/>
                  <a:gd name="T84" fmla="*/ 1166 w 1187"/>
                  <a:gd name="T85" fmla="*/ 317 h 3312"/>
                  <a:gd name="T86" fmla="*/ 1178 w 1187"/>
                  <a:gd name="T87" fmla="*/ 139 h 3312"/>
                  <a:gd name="T88" fmla="*/ 1136 w 1187"/>
                  <a:gd name="T89" fmla="*/ 2 h 3312"/>
                  <a:gd name="T90" fmla="*/ 1031 w 1187"/>
                  <a:gd name="T91" fmla="*/ 11 h 3312"/>
                  <a:gd name="T92" fmla="*/ 934 w 1187"/>
                  <a:gd name="T93" fmla="*/ 24 h 3312"/>
                  <a:gd name="T94" fmla="*/ 838 w 1187"/>
                  <a:gd name="T95" fmla="*/ 11 h 3312"/>
                  <a:gd name="T96" fmla="*/ 735 w 1187"/>
                  <a:gd name="T97" fmla="*/ 22 h 3312"/>
                  <a:gd name="T98" fmla="*/ 630 w 1187"/>
                  <a:gd name="T99" fmla="*/ 17 h 3312"/>
                  <a:gd name="T100" fmla="*/ 525 w 1187"/>
                  <a:gd name="T101" fmla="*/ 26 h 3312"/>
                  <a:gd name="T102" fmla="*/ 418 w 1187"/>
                  <a:gd name="T103" fmla="*/ 41 h 3312"/>
                  <a:gd name="T104" fmla="*/ 315 w 1187"/>
                  <a:gd name="T105" fmla="*/ 45 h 3312"/>
                  <a:gd name="T106" fmla="*/ 221 w 1187"/>
                  <a:gd name="T107" fmla="*/ 32 h 3312"/>
                  <a:gd name="T108" fmla="*/ 133 w 1187"/>
                  <a:gd name="T109" fmla="*/ 34 h 3312"/>
                  <a:gd name="T110" fmla="*/ 32 w 1187"/>
                  <a:gd name="T111" fmla="*/ 19 h 33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87"/>
                  <a:gd name="T169" fmla="*/ 0 h 3312"/>
                  <a:gd name="T170" fmla="*/ 1187 w 1187"/>
                  <a:gd name="T171" fmla="*/ 3312 h 33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87" h="3312">
                    <a:moveTo>
                      <a:pt x="20" y="30"/>
                    </a:moveTo>
                    <a:lnTo>
                      <a:pt x="9" y="60"/>
                    </a:lnTo>
                    <a:lnTo>
                      <a:pt x="20" y="86"/>
                    </a:lnTo>
                    <a:lnTo>
                      <a:pt x="37" y="116"/>
                    </a:lnTo>
                    <a:lnTo>
                      <a:pt x="45" y="152"/>
                    </a:lnTo>
                    <a:lnTo>
                      <a:pt x="41" y="187"/>
                    </a:lnTo>
                    <a:lnTo>
                      <a:pt x="35" y="210"/>
                    </a:lnTo>
                    <a:lnTo>
                      <a:pt x="26" y="234"/>
                    </a:lnTo>
                    <a:lnTo>
                      <a:pt x="22" y="266"/>
                    </a:lnTo>
                    <a:lnTo>
                      <a:pt x="24" y="300"/>
                    </a:lnTo>
                    <a:lnTo>
                      <a:pt x="28" y="324"/>
                    </a:lnTo>
                    <a:lnTo>
                      <a:pt x="32" y="347"/>
                    </a:lnTo>
                    <a:lnTo>
                      <a:pt x="35" y="381"/>
                    </a:lnTo>
                    <a:lnTo>
                      <a:pt x="35" y="416"/>
                    </a:lnTo>
                    <a:lnTo>
                      <a:pt x="39" y="439"/>
                    </a:lnTo>
                    <a:lnTo>
                      <a:pt x="41" y="463"/>
                    </a:lnTo>
                    <a:lnTo>
                      <a:pt x="41" y="497"/>
                    </a:lnTo>
                    <a:lnTo>
                      <a:pt x="37" y="531"/>
                    </a:lnTo>
                    <a:lnTo>
                      <a:pt x="28" y="555"/>
                    </a:lnTo>
                    <a:lnTo>
                      <a:pt x="20" y="579"/>
                    </a:lnTo>
                    <a:lnTo>
                      <a:pt x="15" y="613"/>
                    </a:lnTo>
                    <a:lnTo>
                      <a:pt x="20" y="647"/>
                    </a:lnTo>
                    <a:lnTo>
                      <a:pt x="28" y="671"/>
                    </a:lnTo>
                    <a:lnTo>
                      <a:pt x="37" y="694"/>
                    </a:lnTo>
                    <a:lnTo>
                      <a:pt x="41" y="728"/>
                    </a:lnTo>
                    <a:lnTo>
                      <a:pt x="41" y="763"/>
                    </a:lnTo>
                    <a:lnTo>
                      <a:pt x="39" y="786"/>
                    </a:lnTo>
                    <a:lnTo>
                      <a:pt x="35" y="810"/>
                    </a:lnTo>
                    <a:lnTo>
                      <a:pt x="35" y="844"/>
                    </a:lnTo>
                    <a:lnTo>
                      <a:pt x="32" y="876"/>
                    </a:lnTo>
                    <a:lnTo>
                      <a:pt x="28" y="900"/>
                    </a:lnTo>
                    <a:lnTo>
                      <a:pt x="22" y="923"/>
                    </a:lnTo>
                    <a:lnTo>
                      <a:pt x="20" y="958"/>
                    </a:lnTo>
                    <a:lnTo>
                      <a:pt x="20" y="992"/>
                    </a:lnTo>
                    <a:lnTo>
                      <a:pt x="22" y="1015"/>
                    </a:lnTo>
                    <a:lnTo>
                      <a:pt x="22" y="1039"/>
                    </a:lnTo>
                    <a:lnTo>
                      <a:pt x="22" y="1071"/>
                    </a:lnTo>
                    <a:lnTo>
                      <a:pt x="22" y="1105"/>
                    </a:lnTo>
                    <a:lnTo>
                      <a:pt x="26" y="1129"/>
                    </a:lnTo>
                    <a:lnTo>
                      <a:pt x="30" y="1153"/>
                    </a:lnTo>
                    <a:lnTo>
                      <a:pt x="32" y="1185"/>
                    </a:lnTo>
                    <a:lnTo>
                      <a:pt x="30" y="1219"/>
                    </a:lnTo>
                    <a:lnTo>
                      <a:pt x="28" y="1243"/>
                    </a:lnTo>
                    <a:lnTo>
                      <a:pt x="26" y="1266"/>
                    </a:lnTo>
                    <a:lnTo>
                      <a:pt x="24" y="1300"/>
                    </a:lnTo>
                    <a:lnTo>
                      <a:pt x="24" y="1333"/>
                    </a:lnTo>
                    <a:lnTo>
                      <a:pt x="22" y="1356"/>
                    </a:lnTo>
                    <a:lnTo>
                      <a:pt x="20" y="1380"/>
                    </a:lnTo>
                    <a:lnTo>
                      <a:pt x="20" y="1414"/>
                    </a:lnTo>
                    <a:lnTo>
                      <a:pt x="20" y="1448"/>
                    </a:lnTo>
                    <a:lnTo>
                      <a:pt x="22" y="1472"/>
                    </a:lnTo>
                    <a:lnTo>
                      <a:pt x="22" y="1495"/>
                    </a:lnTo>
                    <a:lnTo>
                      <a:pt x="22" y="1530"/>
                    </a:lnTo>
                    <a:lnTo>
                      <a:pt x="22" y="1562"/>
                    </a:lnTo>
                    <a:lnTo>
                      <a:pt x="24" y="1585"/>
                    </a:lnTo>
                    <a:lnTo>
                      <a:pt x="26" y="1609"/>
                    </a:lnTo>
                    <a:lnTo>
                      <a:pt x="26" y="1643"/>
                    </a:lnTo>
                    <a:lnTo>
                      <a:pt x="28" y="1675"/>
                    </a:lnTo>
                    <a:lnTo>
                      <a:pt x="32" y="1697"/>
                    </a:lnTo>
                    <a:lnTo>
                      <a:pt x="35" y="1720"/>
                    </a:lnTo>
                    <a:lnTo>
                      <a:pt x="37" y="1752"/>
                    </a:lnTo>
                    <a:lnTo>
                      <a:pt x="35" y="1784"/>
                    </a:lnTo>
                    <a:lnTo>
                      <a:pt x="28" y="1808"/>
                    </a:lnTo>
                    <a:lnTo>
                      <a:pt x="22" y="1832"/>
                    </a:lnTo>
                    <a:lnTo>
                      <a:pt x="20" y="1864"/>
                    </a:lnTo>
                    <a:lnTo>
                      <a:pt x="22" y="1896"/>
                    </a:lnTo>
                    <a:lnTo>
                      <a:pt x="28" y="1919"/>
                    </a:lnTo>
                    <a:lnTo>
                      <a:pt x="35" y="1943"/>
                    </a:lnTo>
                    <a:lnTo>
                      <a:pt x="37" y="1975"/>
                    </a:lnTo>
                    <a:lnTo>
                      <a:pt x="35" y="2009"/>
                    </a:lnTo>
                    <a:lnTo>
                      <a:pt x="28" y="2033"/>
                    </a:lnTo>
                    <a:lnTo>
                      <a:pt x="22" y="2057"/>
                    </a:lnTo>
                    <a:lnTo>
                      <a:pt x="20" y="2089"/>
                    </a:lnTo>
                    <a:lnTo>
                      <a:pt x="20" y="2123"/>
                    </a:lnTo>
                    <a:lnTo>
                      <a:pt x="17" y="2146"/>
                    </a:lnTo>
                    <a:lnTo>
                      <a:pt x="17" y="2170"/>
                    </a:lnTo>
                    <a:lnTo>
                      <a:pt x="15" y="2204"/>
                    </a:lnTo>
                    <a:lnTo>
                      <a:pt x="17" y="2239"/>
                    </a:lnTo>
                    <a:lnTo>
                      <a:pt x="24" y="2262"/>
                    </a:lnTo>
                    <a:lnTo>
                      <a:pt x="28" y="2286"/>
                    </a:lnTo>
                    <a:lnTo>
                      <a:pt x="30" y="2318"/>
                    </a:lnTo>
                    <a:lnTo>
                      <a:pt x="32" y="2350"/>
                    </a:lnTo>
                    <a:lnTo>
                      <a:pt x="35" y="2374"/>
                    </a:lnTo>
                    <a:lnTo>
                      <a:pt x="37" y="2397"/>
                    </a:lnTo>
                    <a:lnTo>
                      <a:pt x="39" y="2431"/>
                    </a:lnTo>
                    <a:lnTo>
                      <a:pt x="37" y="2463"/>
                    </a:lnTo>
                    <a:lnTo>
                      <a:pt x="32" y="2487"/>
                    </a:lnTo>
                    <a:lnTo>
                      <a:pt x="26" y="2511"/>
                    </a:lnTo>
                    <a:lnTo>
                      <a:pt x="24" y="2543"/>
                    </a:lnTo>
                    <a:lnTo>
                      <a:pt x="26" y="2575"/>
                    </a:lnTo>
                    <a:lnTo>
                      <a:pt x="28" y="2596"/>
                    </a:lnTo>
                    <a:lnTo>
                      <a:pt x="32" y="2618"/>
                    </a:lnTo>
                    <a:lnTo>
                      <a:pt x="32" y="2650"/>
                    </a:lnTo>
                    <a:lnTo>
                      <a:pt x="32" y="2682"/>
                    </a:lnTo>
                    <a:lnTo>
                      <a:pt x="35" y="2706"/>
                    </a:lnTo>
                    <a:lnTo>
                      <a:pt x="37" y="2729"/>
                    </a:lnTo>
                    <a:lnTo>
                      <a:pt x="37" y="2763"/>
                    </a:lnTo>
                    <a:lnTo>
                      <a:pt x="35" y="2795"/>
                    </a:lnTo>
                    <a:lnTo>
                      <a:pt x="32" y="2819"/>
                    </a:lnTo>
                    <a:lnTo>
                      <a:pt x="28" y="2843"/>
                    </a:lnTo>
                    <a:lnTo>
                      <a:pt x="26" y="2875"/>
                    </a:lnTo>
                    <a:lnTo>
                      <a:pt x="24" y="2907"/>
                    </a:lnTo>
                    <a:lnTo>
                      <a:pt x="17" y="2930"/>
                    </a:lnTo>
                    <a:lnTo>
                      <a:pt x="11" y="2954"/>
                    </a:lnTo>
                    <a:lnTo>
                      <a:pt x="9" y="2986"/>
                    </a:lnTo>
                    <a:lnTo>
                      <a:pt x="9" y="3016"/>
                    </a:lnTo>
                    <a:lnTo>
                      <a:pt x="13" y="3038"/>
                    </a:lnTo>
                    <a:lnTo>
                      <a:pt x="15" y="3059"/>
                    </a:lnTo>
                    <a:lnTo>
                      <a:pt x="15" y="3089"/>
                    </a:lnTo>
                    <a:lnTo>
                      <a:pt x="15" y="3119"/>
                    </a:lnTo>
                    <a:lnTo>
                      <a:pt x="13" y="3140"/>
                    </a:lnTo>
                    <a:lnTo>
                      <a:pt x="11" y="3162"/>
                    </a:lnTo>
                    <a:lnTo>
                      <a:pt x="11" y="3194"/>
                    </a:lnTo>
                    <a:lnTo>
                      <a:pt x="7" y="3226"/>
                    </a:lnTo>
                    <a:lnTo>
                      <a:pt x="0" y="3252"/>
                    </a:lnTo>
                    <a:lnTo>
                      <a:pt x="0" y="3275"/>
                    </a:lnTo>
                    <a:lnTo>
                      <a:pt x="17" y="3297"/>
                    </a:lnTo>
                    <a:lnTo>
                      <a:pt x="35" y="3307"/>
                    </a:lnTo>
                    <a:lnTo>
                      <a:pt x="47" y="3312"/>
                    </a:lnTo>
                    <a:lnTo>
                      <a:pt x="62" y="3310"/>
                    </a:lnTo>
                    <a:lnTo>
                      <a:pt x="75" y="3307"/>
                    </a:lnTo>
                    <a:lnTo>
                      <a:pt x="88" y="3301"/>
                    </a:lnTo>
                    <a:lnTo>
                      <a:pt x="103" y="3295"/>
                    </a:lnTo>
                    <a:lnTo>
                      <a:pt x="120" y="3290"/>
                    </a:lnTo>
                    <a:lnTo>
                      <a:pt x="142" y="3288"/>
                    </a:lnTo>
                    <a:lnTo>
                      <a:pt x="161" y="3288"/>
                    </a:lnTo>
                    <a:lnTo>
                      <a:pt x="176" y="3288"/>
                    </a:lnTo>
                    <a:lnTo>
                      <a:pt x="189" y="3290"/>
                    </a:lnTo>
                    <a:lnTo>
                      <a:pt x="200" y="3290"/>
                    </a:lnTo>
                    <a:lnTo>
                      <a:pt x="210" y="3292"/>
                    </a:lnTo>
                    <a:lnTo>
                      <a:pt x="223" y="3295"/>
                    </a:lnTo>
                    <a:lnTo>
                      <a:pt x="238" y="3295"/>
                    </a:lnTo>
                    <a:lnTo>
                      <a:pt x="257" y="3295"/>
                    </a:lnTo>
                    <a:lnTo>
                      <a:pt x="279" y="3292"/>
                    </a:lnTo>
                    <a:lnTo>
                      <a:pt x="294" y="3290"/>
                    </a:lnTo>
                    <a:lnTo>
                      <a:pt x="307" y="3286"/>
                    </a:lnTo>
                    <a:lnTo>
                      <a:pt x="317" y="3282"/>
                    </a:lnTo>
                    <a:lnTo>
                      <a:pt x="330" y="3277"/>
                    </a:lnTo>
                    <a:lnTo>
                      <a:pt x="343" y="3273"/>
                    </a:lnTo>
                    <a:lnTo>
                      <a:pt x="358" y="3271"/>
                    </a:lnTo>
                    <a:lnTo>
                      <a:pt x="377" y="3269"/>
                    </a:lnTo>
                    <a:lnTo>
                      <a:pt x="397" y="3269"/>
                    </a:lnTo>
                    <a:lnTo>
                      <a:pt x="414" y="3267"/>
                    </a:lnTo>
                    <a:lnTo>
                      <a:pt x="427" y="3267"/>
                    </a:lnTo>
                    <a:lnTo>
                      <a:pt x="437" y="3267"/>
                    </a:lnTo>
                    <a:lnTo>
                      <a:pt x="448" y="3267"/>
                    </a:lnTo>
                    <a:lnTo>
                      <a:pt x="461" y="3267"/>
                    </a:lnTo>
                    <a:lnTo>
                      <a:pt x="478" y="3265"/>
                    </a:lnTo>
                    <a:lnTo>
                      <a:pt x="497" y="3265"/>
                    </a:lnTo>
                    <a:lnTo>
                      <a:pt x="517" y="3265"/>
                    </a:lnTo>
                    <a:lnTo>
                      <a:pt x="532" y="3265"/>
                    </a:lnTo>
                    <a:lnTo>
                      <a:pt x="544" y="3267"/>
                    </a:lnTo>
                    <a:lnTo>
                      <a:pt x="555" y="3269"/>
                    </a:lnTo>
                    <a:lnTo>
                      <a:pt x="566" y="3273"/>
                    </a:lnTo>
                    <a:lnTo>
                      <a:pt x="579" y="3273"/>
                    </a:lnTo>
                    <a:lnTo>
                      <a:pt x="594" y="3275"/>
                    </a:lnTo>
                    <a:lnTo>
                      <a:pt x="613" y="3275"/>
                    </a:lnTo>
                    <a:lnTo>
                      <a:pt x="632" y="3275"/>
                    </a:lnTo>
                    <a:lnTo>
                      <a:pt x="647" y="3273"/>
                    </a:lnTo>
                    <a:lnTo>
                      <a:pt x="660" y="3273"/>
                    </a:lnTo>
                    <a:lnTo>
                      <a:pt x="671" y="3273"/>
                    </a:lnTo>
                    <a:lnTo>
                      <a:pt x="682" y="3273"/>
                    </a:lnTo>
                    <a:lnTo>
                      <a:pt x="694" y="3273"/>
                    </a:lnTo>
                    <a:lnTo>
                      <a:pt x="709" y="3271"/>
                    </a:lnTo>
                    <a:lnTo>
                      <a:pt x="729" y="3271"/>
                    </a:lnTo>
                    <a:lnTo>
                      <a:pt x="748" y="3271"/>
                    </a:lnTo>
                    <a:lnTo>
                      <a:pt x="763" y="3269"/>
                    </a:lnTo>
                    <a:lnTo>
                      <a:pt x="776" y="3267"/>
                    </a:lnTo>
                    <a:lnTo>
                      <a:pt x="786" y="3265"/>
                    </a:lnTo>
                    <a:lnTo>
                      <a:pt x="797" y="3265"/>
                    </a:lnTo>
                    <a:lnTo>
                      <a:pt x="810" y="3262"/>
                    </a:lnTo>
                    <a:lnTo>
                      <a:pt x="825" y="3260"/>
                    </a:lnTo>
                    <a:lnTo>
                      <a:pt x="844" y="3260"/>
                    </a:lnTo>
                    <a:lnTo>
                      <a:pt x="864" y="3260"/>
                    </a:lnTo>
                    <a:lnTo>
                      <a:pt x="881" y="3258"/>
                    </a:lnTo>
                    <a:lnTo>
                      <a:pt x="894" y="3258"/>
                    </a:lnTo>
                    <a:lnTo>
                      <a:pt x="904" y="3256"/>
                    </a:lnTo>
                    <a:lnTo>
                      <a:pt x="915" y="3256"/>
                    </a:lnTo>
                    <a:lnTo>
                      <a:pt x="928" y="3256"/>
                    </a:lnTo>
                    <a:lnTo>
                      <a:pt x="945" y="3254"/>
                    </a:lnTo>
                    <a:lnTo>
                      <a:pt x="964" y="3254"/>
                    </a:lnTo>
                    <a:lnTo>
                      <a:pt x="981" y="3254"/>
                    </a:lnTo>
                    <a:lnTo>
                      <a:pt x="994" y="3252"/>
                    </a:lnTo>
                    <a:lnTo>
                      <a:pt x="1005" y="3252"/>
                    </a:lnTo>
                    <a:lnTo>
                      <a:pt x="1016" y="3250"/>
                    </a:lnTo>
                    <a:lnTo>
                      <a:pt x="1026" y="3250"/>
                    </a:lnTo>
                    <a:lnTo>
                      <a:pt x="1037" y="3250"/>
                    </a:lnTo>
                    <a:lnTo>
                      <a:pt x="1052" y="3247"/>
                    </a:lnTo>
                    <a:lnTo>
                      <a:pt x="1069" y="3247"/>
                    </a:lnTo>
                    <a:lnTo>
                      <a:pt x="1086" y="3247"/>
                    </a:lnTo>
                    <a:lnTo>
                      <a:pt x="1101" y="3252"/>
                    </a:lnTo>
                    <a:lnTo>
                      <a:pt x="1112" y="3256"/>
                    </a:lnTo>
                    <a:lnTo>
                      <a:pt x="1123" y="3258"/>
                    </a:lnTo>
                    <a:lnTo>
                      <a:pt x="1131" y="3260"/>
                    </a:lnTo>
                    <a:lnTo>
                      <a:pt x="1142" y="3260"/>
                    </a:lnTo>
                    <a:lnTo>
                      <a:pt x="1153" y="3254"/>
                    </a:lnTo>
                    <a:lnTo>
                      <a:pt x="1163" y="3243"/>
                    </a:lnTo>
                    <a:lnTo>
                      <a:pt x="1183" y="3217"/>
                    </a:lnTo>
                    <a:lnTo>
                      <a:pt x="1187" y="3196"/>
                    </a:lnTo>
                    <a:lnTo>
                      <a:pt x="1187" y="3170"/>
                    </a:lnTo>
                    <a:lnTo>
                      <a:pt x="1185" y="3136"/>
                    </a:lnTo>
                    <a:lnTo>
                      <a:pt x="1181" y="3104"/>
                    </a:lnTo>
                    <a:lnTo>
                      <a:pt x="1170" y="3080"/>
                    </a:lnTo>
                    <a:lnTo>
                      <a:pt x="1159" y="3057"/>
                    </a:lnTo>
                    <a:lnTo>
                      <a:pt x="1155" y="3025"/>
                    </a:lnTo>
                    <a:lnTo>
                      <a:pt x="1155" y="2993"/>
                    </a:lnTo>
                    <a:lnTo>
                      <a:pt x="1155" y="2969"/>
                    </a:lnTo>
                    <a:lnTo>
                      <a:pt x="1155" y="2945"/>
                    </a:lnTo>
                    <a:lnTo>
                      <a:pt x="1155" y="2911"/>
                    </a:lnTo>
                    <a:lnTo>
                      <a:pt x="1155" y="2877"/>
                    </a:lnTo>
                    <a:lnTo>
                      <a:pt x="1157" y="2853"/>
                    </a:lnTo>
                    <a:lnTo>
                      <a:pt x="1157" y="2830"/>
                    </a:lnTo>
                    <a:lnTo>
                      <a:pt x="1157" y="2795"/>
                    </a:lnTo>
                    <a:lnTo>
                      <a:pt x="1159" y="2761"/>
                    </a:lnTo>
                    <a:lnTo>
                      <a:pt x="1166" y="2738"/>
                    </a:lnTo>
                    <a:lnTo>
                      <a:pt x="1170" y="2714"/>
                    </a:lnTo>
                    <a:lnTo>
                      <a:pt x="1172" y="2680"/>
                    </a:lnTo>
                    <a:lnTo>
                      <a:pt x="1174" y="2646"/>
                    </a:lnTo>
                    <a:lnTo>
                      <a:pt x="1178" y="2622"/>
                    </a:lnTo>
                    <a:lnTo>
                      <a:pt x="1183" y="2598"/>
                    </a:lnTo>
                    <a:lnTo>
                      <a:pt x="1185" y="2564"/>
                    </a:lnTo>
                    <a:lnTo>
                      <a:pt x="1185" y="2532"/>
                    </a:lnTo>
                    <a:lnTo>
                      <a:pt x="1185" y="2508"/>
                    </a:lnTo>
                    <a:lnTo>
                      <a:pt x="1185" y="2485"/>
                    </a:lnTo>
                    <a:lnTo>
                      <a:pt x="1185" y="2451"/>
                    </a:lnTo>
                    <a:lnTo>
                      <a:pt x="1185" y="2416"/>
                    </a:lnTo>
                    <a:lnTo>
                      <a:pt x="1187" y="2393"/>
                    </a:lnTo>
                    <a:lnTo>
                      <a:pt x="1187" y="2369"/>
                    </a:lnTo>
                    <a:lnTo>
                      <a:pt x="1187" y="2335"/>
                    </a:lnTo>
                    <a:lnTo>
                      <a:pt x="1187" y="2301"/>
                    </a:lnTo>
                    <a:lnTo>
                      <a:pt x="1185" y="2277"/>
                    </a:lnTo>
                    <a:lnTo>
                      <a:pt x="1181" y="2254"/>
                    </a:lnTo>
                    <a:lnTo>
                      <a:pt x="1181" y="2221"/>
                    </a:lnTo>
                    <a:lnTo>
                      <a:pt x="1181" y="2187"/>
                    </a:lnTo>
                    <a:lnTo>
                      <a:pt x="1183" y="2164"/>
                    </a:lnTo>
                    <a:lnTo>
                      <a:pt x="1183" y="2140"/>
                    </a:lnTo>
                    <a:lnTo>
                      <a:pt x="1183" y="2106"/>
                    </a:lnTo>
                    <a:lnTo>
                      <a:pt x="1181" y="2074"/>
                    </a:lnTo>
                    <a:lnTo>
                      <a:pt x="1178" y="2050"/>
                    </a:lnTo>
                    <a:lnTo>
                      <a:pt x="1174" y="2027"/>
                    </a:lnTo>
                    <a:lnTo>
                      <a:pt x="1172" y="1992"/>
                    </a:lnTo>
                    <a:lnTo>
                      <a:pt x="1172" y="1958"/>
                    </a:lnTo>
                    <a:lnTo>
                      <a:pt x="1170" y="1934"/>
                    </a:lnTo>
                    <a:lnTo>
                      <a:pt x="1166" y="1911"/>
                    </a:lnTo>
                    <a:lnTo>
                      <a:pt x="1166" y="1877"/>
                    </a:lnTo>
                    <a:lnTo>
                      <a:pt x="1166" y="1842"/>
                    </a:lnTo>
                    <a:lnTo>
                      <a:pt x="1168" y="1819"/>
                    </a:lnTo>
                    <a:lnTo>
                      <a:pt x="1170" y="1795"/>
                    </a:lnTo>
                    <a:lnTo>
                      <a:pt x="1170" y="1761"/>
                    </a:lnTo>
                    <a:lnTo>
                      <a:pt x="1172" y="1729"/>
                    </a:lnTo>
                    <a:lnTo>
                      <a:pt x="1178" y="1707"/>
                    </a:lnTo>
                    <a:lnTo>
                      <a:pt x="1183" y="1684"/>
                    </a:lnTo>
                    <a:lnTo>
                      <a:pt x="1185" y="1652"/>
                    </a:lnTo>
                    <a:lnTo>
                      <a:pt x="1181" y="1620"/>
                    </a:lnTo>
                    <a:lnTo>
                      <a:pt x="1174" y="1596"/>
                    </a:lnTo>
                    <a:lnTo>
                      <a:pt x="1166" y="1575"/>
                    </a:lnTo>
                    <a:lnTo>
                      <a:pt x="1161" y="1542"/>
                    </a:lnTo>
                    <a:lnTo>
                      <a:pt x="1161" y="1510"/>
                    </a:lnTo>
                    <a:lnTo>
                      <a:pt x="1161" y="1487"/>
                    </a:lnTo>
                    <a:lnTo>
                      <a:pt x="1159" y="1463"/>
                    </a:lnTo>
                    <a:lnTo>
                      <a:pt x="1159" y="1431"/>
                    </a:lnTo>
                    <a:lnTo>
                      <a:pt x="1163" y="1399"/>
                    </a:lnTo>
                    <a:lnTo>
                      <a:pt x="1172" y="1375"/>
                    </a:lnTo>
                    <a:lnTo>
                      <a:pt x="1178" y="1352"/>
                    </a:lnTo>
                    <a:lnTo>
                      <a:pt x="1183" y="1320"/>
                    </a:lnTo>
                    <a:lnTo>
                      <a:pt x="1181" y="1285"/>
                    </a:lnTo>
                    <a:lnTo>
                      <a:pt x="1178" y="1262"/>
                    </a:lnTo>
                    <a:lnTo>
                      <a:pt x="1174" y="1238"/>
                    </a:lnTo>
                    <a:lnTo>
                      <a:pt x="1172" y="1206"/>
                    </a:lnTo>
                    <a:lnTo>
                      <a:pt x="1172" y="1174"/>
                    </a:lnTo>
                    <a:lnTo>
                      <a:pt x="1176" y="1150"/>
                    </a:lnTo>
                    <a:lnTo>
                      <a:pt x="1178" y="1127"/>
                    </a:lnTo>
                    <a:lnTo>
                      <a:pt x="1178" y="1095"/>
                    </a:lnTo>
                    <a:lnTo>
                      <a:pt x="1178" y="1063"/>
                    </a:lnTo>
                    <a:lnTo>
                      <a:pt x="1176" y="1039"/>
                    </a:lnTo>
                    <a:lnTo>
                      <a:pt x="1172" y="1015"/>
                    </a:lnTo>
                    <a:lnTo>
                      <a:pt x="1172" y="983"/>
                    </a:lnTo>
                    <a:lnTo>
                      <a:pt x="1172" y="951"/>
                    </a:lnTo>
                    <a:lnTo>
                      <a:pt x="1172" y="928"/>
                    </a:lnTo>
                    <a:lnTo>
                      <a:pt x="1170" y="904"/>
                    </a:lnTo>
                    <a:lnTo>
                      <a:pt x="1170" y="870"/>
                    </a:lnTo>
                    <a:lnTo>
                      <a:pt x="1172" y="838"/>
                    </a:lnTo>
                    <a:lnTo>
                      <a:pt x="1176" y="814"/>
                    </a:lnTo>
                    <a:lnTo>
                      <a:pt x="1181" y="791"/>
                    </a:lnTo>
                    <a:lnTo>
                      <a:pt x="1183" y="758"/>
                    </a:lnTo>
                    <a:lnTo>
                      <a:pt x="1178" y="726"/>
                    </a:lnTo>
                    <a:lnTo>
                      <a:pt x="1170" y="705"/>
                    </a:lnTo>
                    <a:lnTo>
                      <a:pt x="1159" y="683"/>
                    </a:lnTo>
                    <a:lnTo>
                      <a:pt x="1155" y="651"/>
                    </a:lnTo>
                    <a:lnTo>
                      <a:pt x="1159" y="619"/>
                    </a:lnTo>
                    <a:lnTo>
                      <a:pt x="1166" y="596"/>
                    </a:lnTo>
                    <a:lnTo>
                      <a:pt x="1172" y="572"/>
                    </a:lnTo>
                    <a:lnTo>
                      <a:pt x="1176" y="538"/>
                    </a:lnTo>
                    <a:lnTo>
                      <a:pt x="1176" y="506"/>
                    </a:lnTo>
                    <a:lnTo>
                      <a:pt x="1181" y="482"/>
                    </a:lnTo>
                    <a:lnTo>
                      <a:pt x="1183" y="461"/>
                    </a:lnTo>
                    <a:lnTo>
                      <a:pt x="1183" y="429"/>
                    </a:lnTo>
                    <a:lnTo>
                      <a:pt x="1181" y="396"/>
                    </a:lnTo>
                    <a:lnTo>
                      <a:pt x="1174" y="373"/>
                    </a:lnTo>
                    <a:lnTo>
                      <a:pt x="1168" y="349"/>
                    </a:lnTo>
                    <a:lnTo>
                      <a:pt x="1166" y="317"/>
                    </a:lnTo>
                    <a:lnTo>
                      <a:pt x="1168" y="287"/>
                    </a:lnTo>
                    <a:lnTo>
                      <a:pt x="1172" y="266"/>
                    </a:lnTo>
                    <a:lnTo>
                      <a:pt x="1174" y="244"/>
                    </a:lnTo>
                    <a:lnTo>
                      <a:pt x="1176" y="214"/>
                    </a:lnTo>
                    <a:lnTo>
                      <a:pt x="1176" y="182"/>
                    </a:lnTo>
                    <a:lnTo>
                      <a:pt x="1178" y="161"/>
                    </a:lnTo>
                    <a:lnTo>
                      <a:pt x="1178" y="139"/>
                    </a:lnTo>
                    <a:lnTo>
                      <a:pt x="1178" y="109"/>
                    </a:lnTo>
                    <a:lnTo>
                      <a:pt x="1183" y="79"/>
                    </a:lnTo>
                    <a:lnTo>
                      <a:pt x="1187" y="58"/>
                    </a:lnTo>
                    <a:lnTo>
                      <a:pt x="1185" y="39"/>
                    </a:lnTo>
                    <a:lnTo>
                      <a:pt x="1166" y="19"/>
                    </a:lnTo>
                    <a:lnTo>
                      <a:pt x="1148" y="9"/>
                    </a:lnTo>
                    <a:lnTo>
                      <a:pt x="1136" y="2"/>
                    </a:lnTo>
                    <a:lnTo>
                      <a:pt x="1123" y="0"/>
                    </a:lnTo>
                    <a:lnTo>
                      <a:pt x="1112" y="0"/>
                    </a:lnTo>
                    <a:lnTo>
                      <a:pt x="1101" y="2"/>
                    </a:lnTo>
                    <a:lnTo>
                      <a:pt x="1086" y="7"/>
                    </a:lnTo>
                    <a:lnTo>
                      <a:pt x="1071" y="9"/>
                    </a:lnTo>
                    <a:lnTo>
                      <a:pt x="1050" y="11"/>
                    </a:lnTo>
                    <a:lnTo>
                      <a:pt x="1031" y="11"/>
                    </a:lnTo>
                    <a:lnTo>
                      <a:pt x="1016" y="13"/>
                    </a:lnTo>
                    <a:lnTo>
                      <a:pt x="1003" y="15"/>
                    </a:lnTo>
                    <a:lnTo>
                      <a:pt x="992" y="17"/>
                    </a:lnTo>
                    <a:lnTo>
                      <a:pt x="981" y="19"/>
                    </a:lnTo>
                    <a:lnTo>
                      <a:pt x="969" y="22"/>
                    </a:lnTo>
                    <a:lnTo>
                      <a:pt x="954" y="22"/>
                    </a:lnTo>
                    <a:lnTo>
                      <a:pt x="934" y="24"/>
                    </a:lnTo>
                    <a:lnTo>
                      <a:pt x="915" y="24"/>
                    </a:lnTo>
                    <a:lnTo>
                      <a:pt x="900" y="22"/>
                    </a:lnTo>
                    <a:lnTo>
                      <a:pt x="887" y="19"/>
                    </a:lnTo>
                    <a:lnTo>
                      <a:pt x="876" y="17"/>
                    </a:lnTo>
                    <a:lnTo>
                      <a:pt x="866" y="15"/>
                    </a:lnTo>
                    <a:lnTo>
                      <a:pt x="853" y="13"/>
                    </a:lnTo>
                    <a:lnTo>
                      <a:pt x="838" y="11"/>
                    </a:lnTo>
                    <a:lnTo>
                      <a:pt x="819" y="11"/>
                    </a:lnTo>
                    <a:lnTo>
                      <a:pt x="799" y="11"/>
                    </a:lnTo>
                    <a:lnTo>
                      <a:pt x="784" y="13"/>
                    </a:lnTo>
                    <a:lnTo>
                      <a:pt x="771" y="15"/>
                    </a:lnTo>
                    <a:lnTo>
                      <a:pt x="761" y="17"/>
                    </a:lnTo>
                    <a:lnTo>
                      <a:pt x="748" y="19"/>
                    </a:lnTo>
                    <a:lnTo>
                      <a:pt x="735" y="22"/>
                    </a:lnTo>
                    <a:lnTo>
                      <a:pt x="720" y="24"/>
                    </a:lnTo>
                    <a:lnTo>
                      <a:pt x="701" y="26"/>
                    </a:lnTo>
                    <a:lnTo>
                      <a:pt x="682" y="26"/>
                    </a:lnTo>
                    <a:lnTo>
                      <a:pt x="664" y="24"/>
                    </a:lnTo>
                    <a:lnTo>
                      <a:pt x="652" y="24"/>
                    </a:lnTo>
                    <a:lnTo>
                      <a:pt x="641" y="19"/>
                    </a:lnTo>
                    <a:lnTo>
                      <a:pt x="630" y="17"/>
                    </a:lnTo>
                    <a:lnTo>
                      <a:pt x="617" y="15"/>
                    </a:lnTo>
                    <a:lnTo>
                      <a:pt x="602" y="15"/>
                    </a:lnTo>
                    <a:lnTo>
                      <a:pt x="583" y="15"/>
                    </a:lnTo>
                    <a:lnTo>
                      <a:pt x="564" y="15"/>
                    </a:lnTo>
                    <a:lnTo>
                      <a:pt x="549" y="17"/>
                    </a:lnTo>
                    <a:lnTo>
                      <a:pt x="536" y="22"/>
                    </a:lnTo>
                    <a:lnTo>
                      <a:pt x="525" y="26"/>
                    </a:lnTo>
                    <a:lnTo>
                      <a:pt x="514" y="28"/>
                    </a:lnTo>
                    <a:lnTo>
                      <a:pt x="502" y="32"/>
                    </a:lnTo>
                    <a:lnTo>
                      <a:pt x="487" y="34"/>
                    </a:lnTo>
                    <a:lnTo>
                      <a:pt x="467" y="37"/>
                    </a:lnTo>
                    <a:lnTo>
                      <a:pt x="448" y="37"/>
                    </a:lnTo>
                    <a:lnTo>
                      <a:pt x="431" y="39"/>
                    </a:lnTo>
                    <a:lnTo>
                      <a:pt x="418" y="41"/>
                    </a:lnTo>
                    <a:lnTo>
                      <a:pt x="407" y="41"/>
                    </a:lnTo>
                    <a:lnTo>
                      <a:pt x="397" y="43"/>
                    </a:lnTo>
                    <a:lnTo>
                      <a:pt x="384" y="45"/>
                    </a:lnTo>
                    <a:lnTo>
                      <a:pt x="369" y="47"/>
                    </a:lnTo>
                    <a:lnTo>
                      <a:pt x="350" y="47"/>
                    </a:lnTo>
                    <a:lnTo>
                      <a:pt x="330" y="47"/>
                    </a:lnTo>
                    <a:lnTo>
                      <a:pt x="315" y="45"/>
                    </a:lnTo>
                    <a:lnTo>
                      <a:pt x="305" y="43"/>
                    </a:lnTo>
                    <a:lnTo>
                      <a:pt x="294" y="39"/>
                    </a:lnTo>
                    <a:lnTo>
                      <a:pt x="283" y="34"/>
                    </a:lnTo>
                    <a:lnTo>
                      <a:pt x="270" y="32"/>
                    </a:lnTo>
                    <a:lnTo>
                      <a:pt x="255" y="30"/>
                    </a:lnTo>
                    <a:lnTo>
                      <a:pt x="238" y="30"/>
                    </a:lnTo>
                    <a:lnTo>
                      <a:pt x="221" y="32"/>
                    </a:lnTo>
                    <a:lnTo>
                      <a:pt x="206" y="32"/>
                    </a:lnTo>
                    <a:lnTo>
                      <a:pt x="195" y="34"/>
                    </a:lnTo>
                    <a:lnTo>
                      <a:pt x="185" y="37"/>
                    </a:lnTo>
                    <a:lnTo>
                      <a:pt x="174" y="39"/>
                    </a:lnTo>
                    <a:lnTo>
                      <a:pt x="163" y="39"/>
                    </a:lnTo>
                    <a:lnTo>
                      <a:pt x="150" y="37"/>
                    </a:lnTo>
                    <a:lnTo>
                      <a:pt x="133" y="34"/>
                    </a:lnTo>
                    <a:lnTo>
                      <a:pt x="114" y="28"/>
                    </a:lnTo>
                    <a:lnTo>
                      <a:pt x="97" y="22"/>
                    </a:lnTo>
                    <a:lnTo>
                      <a:pt x="82" y="17"/>
                    </a:lnTo>
                    <a:lnTo>
                      <a:pt x="67" y="13"/>
                    </a:lnTo>
                    <a:lnTo>
                      <a:pt x="56" y="11"/>
                    </a:lnTo>
                    <a:lnTo>
                      <a:pt x="43" y="13"/>
                    </a:lnTo>
                    <a:lnTo>
                      <a:pt x="32" y="19"/>
                    </a:lnTo>
                    <a:lnTo>
                      <a:pt x="20" y="30"/>
                    </a:lnTo>
                    <a:close/>
                  </a:path>
                </a:pathLst>
              </a:custGeom>
              <a:solidFill>
                <a:srgbClr val="005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50"/>
              <p:cNvSpPr>
                <a:spLocks/>
              </p:cNvSpPr>
              <p:nvPr/>
            </p:nvSpPr>
            <p:spPr bwMode="auto">
              <a:xfrm>
                <a:off x="2107" y="250"/>
                <a:ext cx="2935" cy="621"/>
              </a:xfrm>
              <a:custGeom>
                <a:avLst/>
                <a:gdLst>
                  <a:gd name="T0" fmla="*/ 94 w 2935"/>
                  <a:gd name="T1" fmla="*/ 611 h 621"/>
                  <a:gd name="T2" fmla="*/ 240 w 2935"/>
                  <a:gd name="T3" fmla="*/ 564 h 621"/>
                  <a:gd name="T4" fmla="*/ 478 w 2935"/>
                  <a:gd name="T5" fmla="*/ 497 h 621"/>
                  <a:gd name="T6" fmla="*/ 788 w 2935"/>
                  <a:gd name="T7" fmla="*/ 422 h 621"/>
                  <a:gd name="T8" fmla="*/ 1108 w 2935"/>
                  <a:gd name="T9" fmla="*/ 354 h 621"/>
                  <a:gd name="T10" fmla="*/ 1337 w 2935"/>
                  <a:gd name="T11" fmla="*/ 309 h 621"/>
                  <a:gd name="T12" fmla="*/ 1480 w 2935"/>
                  <a:gd name="T13" fmla="*/ 283 h 621"/>
                  <a:gd name="T14" fmla="*/ 1547 w 2935"/>
                  <a:gd name="T15" fmla="*/ 274 h 621"/>
                  <a:gd name="T16" fmla="*/ 1598 w 2935"/>
                  <a:gd name="T17" fmla="*/ 277 h 621"/>
                  <a:gd name="T18" fmla="*/ 1697 w 2935"/>
                  <a:gd name="T19" fmla="*/ 277 h 621"/>
                  <a:gd name="T20" fmla="*/ 1761 w 2935"/>
                  <a:gd name="T21" fmla="*/ 264 h 621"/>
                  <a:gd name="T22" fmla="*/ 1802 w 2935"/>
                  <a:gd name="T23" fmla="*/ 249 h 621"/>
                  <a:gd name="T24" fmla="*/ 1971 w 2935"/>
                  <a:gd name="T25" fmla="*/ 234 h 621"/>
                  <a:gd name="T26" fmla="*/ 2024 w 2935"/>
                  <a:gd name="T27" fmla="*/ 240 h 621"/>
                  <a:gd name="T28" fmla="*/ 2089 w 2935"/>
                  <a:gd name="T29" fmla="*/ 236 h 621"/>
                  <a:gd name="T30" fmla="*/ 2099 w 2935"/>
                  <a:gd name="T31" fmla="*/ 221 h 621"/>
                  <a:gd name="T32" fmla="*/ 2161 w 2935"/>
                  <a:gd name="T33" fmla="*/ 219 h 621"/>
                  <a:gd name="T34" fmla="*/ 2305 w 2935"/>
                  <a:gd name="T35" fmla="*/ 214 h 621"/>
                  <a:gd name="T36" fmla="*/ 2356 w 2935"/>
                  <a:gd name="T37" fmla="*/ 210 h 621"/>
                  <a:gd name="T38" fmla="*/ 2476 w 2935"/>
                  <a:gd name="T39" fmla="*/ 202 h 621"/>
                  <a:gd name="T40" fmla="*/ 2611 w 2935"/>
                  <a:gd name="T41" fmla="*/ 193 h 621"/>
                  <a:gd name="T42" fmla="*/ 2706 w 2935"/>
                  <a:gd name="T43" fmla="*/ 189 h 621"/>
                  <a:gd name="T44" fmla="*/ 2817 w 2935"/>
                  <a:gd name="T45" fmla="*/ 193 h 621"/>
                  <a:gd name="T46" fmla="*/ 2870 w 2935"/>
                  <a:gd name="T47" fmla="*/ 199 h 621"/>
                  <a:gd name="T48" fmla="*/ 2909 w 2935"/>
                  <a:gd name="T49" fmla="*/ 0 h 621"/>
                  <a:gd name="T50" fmla="*/ 2740 w 2935"/>
                  <a:gd name="T51" fmla="*/ 7 h 621"/>
                  <a:gd name="T52" fmla="*/ 2479 w 2935"/>
                  <a:gd name="T53" fmla="*/ 17 h 621"/>
                  <a:gd name="T54" fmla="*/ 2209 w 2935"/>
                  <a:gd name="T55" fmla="*/ 34 h 621"/>
                  <a:gd name="T56" fmla="*/ 2007 w 2935"/>
                  <a:gd name="T57" fmla="*/ 54 h 621"/>
                  <a:gd name="T58" fmla="*/ 1894 w 2935"/>
                  <a:gd name="T59" fmla="*/ 62 h 621"/>
                  <a:gd name="T60" fmla="*/ 1827 w 2935"/>
                  <a:gd name="T61" fmla="*/ 67 h 621"/>
                  <a:gd name="T62" fmla="*/ 1761 w 2935"/>
                  <a:gd name="T63" fmla="*/ 73 h 621"/>
                  <a:gd name="T64" fmla="*/ 1656 w 2935"/>
                  <a:gd name="T65" fmla="*/ 90 h 621"/>
                  <a:gd name="T66" fmla="*/ 1530 w 2935"/>
                  <a:gd name="T67" fmla="*/ 109 h 621"/>
                  <a:gd name="T68" fmla="*/ 1412 w 2935"/>
                  <a:gd name="T69" fmla="*/ 131 h 621"/>
                  <a:gd name="T70" fmla="*/ 1326 w 2935"/>
                  <a:gd name="T71" fmla="*/ 146 h 621"/>
                  <a:gd name="T72" fmla="*/ 1277 w 2935"/>
                  <a:gd name="T73" fmla="*/ 159 h 621"/>
                  <a:gd name="T74" fmla="*/ 1200 w 2935"/>
                  <a:gd name="T75" fmla="*/ 180 h 621"/>
                  <a:gd name="T76" fmla="*/ 1168 w 2935"/>
                  <a:gd name="T77" fmla="*/ 191 h 621"/>
                  <a:gd name="T78" fmla="*/ 1007 w 2935"/>
                  <a:gd name="T79" fmla="*/ 240 h 621"/>
                  <a:gd name="T80" fmla="*/ 765 w 2935"/>
                  <a:gd name="T81" fmla="*/ 298 h 621"/>
                  <a:gd name="T82" fmla="*/ 617 w 2935"/>
                  <a:gd name="T83" fmla="*/ 326 h 621"/>
                  <a:gd name="T84" fmla="*/ 506 w 2935"/>
                  <a:gd name="T85" fmla="*/ 345 h 621"/>
                  <a:gd name="T86" fmla="*/ 433 w 2935"/>
                  <a:gd name="T87" fmla="*/ 360 h 621"/>
                  <a:gd name="T88" fmla="*/ 375 w 2935"/>
                  <a:gd name="T89" fmla="*/ 388 h 621"/>
                  <a:gd name="T90" fmla="*/ 375 w 2935"/>
                  <a:gd name="T91" fmla="*/ 435 h 621"/>
                  <a:gd name="T92" fmla="*/ 330 w 2935"/>
                  <a:gd name="T93" fmla="*/ 467 h 621"/>
                  <a:gd name="T94" fmla="*/ 249 w 2935"/>
                  <a:gd name="T95" fmla="*/ 531 h 621"/>
                  <a:gd name="T96" fmla="*/ 135 w 2935"/>
                  <a:gd name="T97" fmla="*/ 516 h 621"/>
                  <a:gd name="T98" fmla="*/ 84 w 2935"/>
                  <a:gd name="T99" fmla="*/ 478 h 621"/>
                  <a:gd name="T100" fmla="*/ 32 w 2935"/>
                  <a:gd name="T101" fmla="*/ 493 h 621"/>
                  <a:gd name="T102" fmla="*/ 2 w 2935"/>
                  <a:gd name="T103" fmla="*/ 525 h 6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5"/>
                  <a:gd name="T157" fmla="*/ 0 h 621"/>
                  <a:gd name="T158" fmla="*/ 2935 w 2935"/>
                  <a:gd name="T159" fmla="*/ 621 h 6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5" h="621">
                    <a:moveTo>
                      <a:pt x="60" y="621"/>
                    </a:moveTo>
                    <a:lnTo>
                      <a:pt x="64" y="619"/>
                    </a:lnTo>
                    <a:lnTo>
                      <a:pt x="75" y="617"/>
                    </a:lnTo>
                    <a:lnTo>
                      <a:pt x="94" y="611"/>
                    </a:lnTo>
                    <a:lnTo>
                      <a:pt x="122" y="602"/>
                    </a:lnTo>
                    <a:lnTo>
                      <a:pt x="154" y="591"/>
                    </a:lnTo>
                    <a:lnTo>
                      <a:pt x="195" y="579"/>
                    </a:lnTo>
                    <a:lnTo>
                      <a:pt x="240" y="564"/>
                    </a:lnTo>
                    <a:lnTo>
                      <a:pt x="292" y="549"/>
                    </a:lnTo>
                    <a:lnTo>
                      <a:pt x="349" y="534"/>
                    </a:lnTo>
                    <a:lnTo>
                      <a:pt x="411" y="514"/>
                    </a:lnTo>
                    <a:lnTo>
                      <a:pt x="478" y="497"/>
                    </a:lnTo>
                    <a:lnTo>
                      <a:pt x="551" y="478"/>
                    </a:lnTo>
                    <a:lnTo>
                      <a:pt x="626" y="459"/>
                    </a:lnTo>
                    <a:lnTo>
                      <a:pt x="705" y="441"/>
                    </a:lnTo>
                    <a:lnTo>
                      <a:pt x="788" y="422"/>
                    </a:lnTo>
                    <a:lnTo>
                      <a:pt x="874" y="403"/>
                    </a:lnTo>
                    <a:lnTo>
                      <a:pt x="958" y="386"/>
                    </a:lnTo>
                    <a:lnTo>
                      <a:pt x="1035" y="369"/>
                    </a:lnTo>
                    <a:lnTo>
                      <a:pt x="1108" y="354"/>
                    </a:lnTo>
                    <a:lnTo>
                      <a:pt x="1174" y="341"/>
                    </a:lnTo>
                    <a:lnTo>
                      <a:pt x="1234" y="328"/>
                    </a:lnTo>
                    <a:lnTo>
                      <a:pt x="1288" y="317"/>
                    </a:lnTo>
                    <a:lnTo>
                      <a:pt x="1337" y="309"/>
                    </a:lnTo>
                    <a:lnTo>
                      <a:pt x="1380" y="300"/>
                    </a:lnTo>
                    <a:lnTo>
                      <a:pt x="1418" y="294"/>
                    </a:lnTo>
                    <a:lnTo>
                      <a:pt x="1452" y="289"/>
                    </a:lnTo>
                    <a:lnTo>
                      <a:pt x="1480" y="283"/>
                    </a:lnTo>
                    <a:lnTo>
                      <a:pt x="1504" y="281"/>
                    </a:lnTo>
                    <a:lnTo>
                      <a:pt x="1523" y="279"/>
                    </a:lnTo>
                    <a:lnTo>
                      <a:pt x="1536" y="277"/>
                    </a:lnTo>
                    <a:lnTo>
                      <a:pt x="1547" y="274"/>
                    </a:lnTo>
                    <a:lnTo>
                      <a:pt x="1551" y="274"/>
                    </a:lnTo>
                    <a:lnTo>
                      <a:pt x="1562" y="274"/>
                    </a:lnTo>
                    <a:lnTo>
                      <a:pt x="1577" y="274"/>
                    </a:lnTo>
                    <a:lnTo>
                      <a:pt x="1598" y="277"/>
                    </a:lnTo>
                    <a:lnTo>
                      <a:pt x="1624" y="277"/>
                    </a:lnTo>
                    <a:lnTo>
                      <a:pt x="1650" y="277"/>
                    </a:lnTo>
                    <a:lnTo>
                      <a:pt x="1675" y="277"/>
                    </a:lnTo>
                    <a:lnTo>
                      <a:pt x="1697" y="277"/>
                    </a:lnTo>
                    <a:lnTo>
                      <a:pt x="1714" y="274"/>
                    </a:lnTo>
                    <a:lnTo>
                      <a:pt x="1729" y="272"/>
                    </a:lnTo>
                    <a:lnTo>
                      <a:pt x="1746" y="268"/>
                    </a:lnTo>
                    <a:lnTo>
                      <a:pt x="1761" y="264"/>
                    </a:lnTo>
                    <a:lnTo>
                      <a:pt x="1774" y="259"/>
                    </a:lnTo>
                    <a:lnTo>
                      <a:pt x="1787" y="255"/>
                    </a:lnTo>
                    <a:lnTo>
                      <a:pt x="1795" y="251"/>
                    </a:lnTo>
                    <a:lnTo>
                      <a:pt x="1802" y="249"/>
                    </a:lnTo>
                    <a:lnTo>
                      <a:pt x="1804" y="249"/>
                    </a:lnTo>
                    <a:lnTo>
                      <a:pt x="1887" y="244"/>
                    </a:lnTo>
                    <a:lnTo>
                      <a:pt x="1967" y="234"/>
                    </a:lnTo>
                    <a:lnTo>
                      <a:pt x="1971" y="234"/>
                    </a:lnTo>
                    <a:lnTo>
                      <a:pt x="1979" y="232"/>
                    </a:lnTo>
                    <a:lnTo>
                      <a:pt x="1994" y="234"/>
                    </a:lnTo>
                    <a:lnTo>
                      <a:pt x="2012" y="238"/>
                    </a:lnTo>
                    <a:lnTo>
                      <a:pt x="2024" y="240"/>
                    </a:lnTo>
                    <a:lnTo>
                      <a:pt x="2039" y="242"/>
                    </a:lnTo>
                    <a:lnTo>
                      <a:pt x="2057" y="240"/>
                    </a:lnTo>
                    <a:lnTo>
                      <a:pt x="2074" y="238"/>
                    </a:lnTo>
                    <a:lnTo>
                      <a:pt x="2089" y="236"/>
                    </a:lnTo>
                    <a:lnTo>
                      <a:pt x="2099" y="232"/>
                    </a:lnTo>
                    <a:lnTo>
                      <a:pt x="2104" y="227"/>
                    </a:lnTo>
                    <a:lnTo>
                      <a:pt x="2102" y="223"/>
                    </a:lnTo>
                    <a:lnTo>
                      <a:pt x="2099" y="221"/>
                    </a:lnTo>
                    <a:lnTo>
                      <a:pt x="2108" y="219"/>
                    </a:lnTo>
                    <a:lnTo>
                      <a:pt x="2123" y="219"/>
                    </a:lnTo>
                    <a:lnTo>
                      <a:pt x="2142" y="217"/>
                    </a:lnTo>
                    <a:lnTo>
                      <a:pt x="2161" y="219"/>
                    </a:lnTo>
                    <a:lnTo>
                      <a:pt x="2179" y="219"/>
                    </a:lnTo>
                    <a:lnTo>
                      <a:pt x="2191" y="219"/>
                    </a:lnTo>
                    <a:lnTo>
                      <a:pt x="2196" y="219"/>
                    </a:lnTo>
                    <a:lnTo>
                      <a:pt x="2305" y="214"/>
                    </a:lnTo>
                    <a:lnTo>
                      <a:pt x="2309" y="214"/>
                    </a:lnTo>
                    <a:lnTo>
                      <a:pt x="2320" y="212"/>
                    </a:lnTo>
                    <a:lnTo>
                      <a:pt x="2335" y="212"/>
                    </a:lnTo>
                    <a:lnTo>
                      <a:pt x="2356" y="210"/>
                    </a:lnTo>
                    <a:lnTo>
                      <a:pt x="2382" y="208"/>
                    </a:lnTo>
                    <a:lnTo>
                      <a:pt x="2412" y="206"/>
                    </a:lnTo>
                    <a:lnTo>
                      <a:pt x="2444" y="204"/>
                    </a:lnTo>
                    <a:lnTo>
                      <a:pt x="2476" y="202"/>
                    </a:lnTo>
                    <a:lnTo>
                      <a:pt x="2511" y="199"/>
                    </a:lnTo>
                    <a:lnTo>
                      <a:pt x="2545" y="197"/>
                    </a:lnTo>
                    <a:lnTo>
                      <a:pt x="2579" y="195"/>
                    </a:lnTo>
                    <a:lnTo>
                      <a:pt x="2611" y="193"/>
                    </a:lnTo>
                    <a:lnTo>
                      <a:pt x="2641" y="191"/>
                    </a:lnTo>
                    <a:lnTo>
                      <a:pt x="2667" y="191"/>
                    </a:lnTo>
                    <a:lnTo>
                      <a:pt x="2688" y="189"/>
                    </a:lnTo>
                    <a:lnTo>
                      <a:pt x="2706" y="189"/>
                    </a:lnTo>
                    <a:lnTo>
                      <a:pt x="2733" y="189"/>
                    </a:lnTo>
                    <a:lnTo>
                      <a:pt x="2763" y="191"/>
                    </a:lnTo>
                    <a:lnTo>
                      <a:pt x="2791" y="193"/>
                    </a:lnTo>
                    <a:lnTo>
                      <a:pt x="2817" y="193"/>
                    </a:lnTo>
                    <a:lnTo>
                      <a:pt x="2838" y="195"/>
                    </a:lnTo>
                    <a:lnTo>
                      <a:pt x="2855" y="197"/>
                    </a:lnTo>
                    <a:lnTo>
                      <a:pt x="2866" y="199"/>
                    </a:lnTo>
                    <a:lnTo>
                      <a:pt x="2870" y="199"/>
                    </a:lnTo>
                    <a:lnTo>
                      <a:pt x="2928" y="199"/>
                    </a:lnTo>
                    <a:lnTo>
                      <a:pt x="2935" y="0"/>
                    </a:lnTo>
                    <a:lnTo>
                      <a:pt x="2928" y="0"/>
                    </a:lnTo>
                    <a:lnTo>
                      <a:pt x="2909" y="0"/>
                    </a:lnTo>
                    <a:lnTo>
                      <a:pt x="2881" y="2"/>
                    </a:lnTo>
                    <a:lnTo>
                      <a:pt x="2841" y="2"/>
                    </a:lnTo>
                    <a:lnTo>
                      <a:pt x="2793" y="5"/>
                    </a:lnTo>
                    <a:lnTo>
                      <a:pt x="2740" y="7"/>
                    </a:lnTo>
                    <a:lnTo>
                      <a:pt x="2680" y="9"/>
                    </a:lnTo>
                    <a:lnTo>
                      <a:pt x="2616" y="11"/>
                    </a:lnTo>
                    <a:lnTo>
                      <a:pt x="2547" y="15"/>
                    </a:lnTo>
                    <a:lnTo>
                      <a:pt x="2479" y="17"/>
                    </a:lnTo>
                    <a:lnTo>
                      <a:pt x="2408" y="22"/>
                    </a:lnTo>
                    <a:lnTo>
                      <a:pt x="2339" y="26"/>
                    </a:lnTo>
                    <a:lnTo>
                      <a:pt x="2273" y="30"/>
                    </a:lnTo>
                    <a:lnTo>
                      <a:pt x="2209" y="34"/>
                    </a:lnTo>
                    <a:lnTo>
                      <a:pt x="2149" y="39"/>
                    </a:lnTo>
                    <a:lnTo>
                      <a:pt x="2095" y="45"/>
                    </a:lnTo>
                    <a:lnTo>
                      <a:pt x="2048" y="49"/>
                    </a:lnTo>
                    <a:lnTo>
                      <a:pt x="2007" y="54"/>
                    </a:lnTo>
                    <a:lnTo>
                      <a:pt x="1973" y="58"/>
                    </a:lnTo>
                    <a:lnTo>
                      <a:pt x="1943" y="60"/>
                    </a:lnTo>
                    <a:lnTo>
                      <a:pt x="1917" y="62"/>
                    </a:lnTo>
                    <a:lnTo>
                      <a:pt x="1894" y="62"/>
                    </a:lnTo>
                    <a:lnTo>
                      <a:pt x="1874" y="64"/>
                    </a:lnTo>
                    <a:lnTo>
                      <a:pt x="1857" y="64"/>
                    </a:lnTo>
                    <a:lnTo>
                      <a:pt x="1842" y="64"/>
                    </a:lnTo>
                    <a:lnTo>
                      <a:pt x="1827" y="67"/>
                    </a:lnTo>
                    <a:lnTo>
                      <a:pt x="1812" y="67"/>
                    </a:lnTo>
                    <a:lnTo>
                      <a:pt x="1797" y="69"/>
                    </a:lnTo>
                    <a:lnTo>
                      <a:pt x="1780" y="71"/>
                    </a:lnTo>
                    <a:lnTo>
                      <a:pt x="1761" y="73"/>
                    </a:lnTo>
                    <a:lnTo>
                      <a:pt x="1740" y="75"/>
                    </a:lnTo>
                    <a:lnTo>
                      <a:pt x="1714" y="79"/>
                    </a:lnTo>
                    <a:lnTo>
                      <a:pt x="1686" y="84"/>
                    </a:lnTo>
                    <a:lnTo>
                      <a:pt x="1656" y="90"/>
                    </a:lnTo>
                    <a:lnTo>
                      <a:pt x="1626" y="94"/>
                    </a:lnTo>
                    <a:lnTo>
                      <a:pt x="1594" y="101"/>
                    </a:lnTo>
                    <a:lnTo>
                      <a:pt x="1562" y="105"/>
                    </a:lnTo>
                    <a:lnTo>
                      <a:pt x="1530" y="109"/>
                    </a:lnTo>
                    <a:lnTo>
                      <a:pt x="1497" y="116"/>
                    </a:lnTo>
                    <a:lnTo>
                      <a:pt x="1467" y="120"/>
                    </a:lnTo>
                    <a:lnTo>
                      <a:pt x="1438" y="124"/>
                    </a:lnTo>
                    <a:lnTo>
                      <a:pt x="1412" y="131"/>
                    </a:lnTo>
                    <a:lnTo>
                      <a:pt x="1386" y="135"/>
                    </a:lnTo>
                    <a:lnTo>
                      <a:pt x="1363" y="137"/>
                    </a:lnTo>
                    <a:lnTo>
                      <a:pt x="1343" y="142"/>
                    </a:lnTo>
                    <a:lnTo>
                      <a:pt x="1326" y="146"/>
                    </a:lnTo>
                    <a:lnTo>
                      <a:pt x="1315" y="148"/>
                    </a:lnTo>
                    <a:lnTo>
                      <a:pt x="1307" y="150"/>
                    </a:lnTo>
                    <a:lnTo>
                      <a:pt x="1294" y="154"/>
                    </a:lnTo>
                    <a:lnTo>
                      <a:pt x="1277" y="159"/>
                    </a:lnTo>
                    <a:lnTo>
                      <a:pt x="1255" y="165"/>
                    </a:lnTo>
                    <a:lnTo>
                      <a:pt x="1236" y="169"/>
                    </a:lnTo>
                    <a:lnTo>
                      <a:pt x="1217" y="176"/>
                    </a:lnTo>
                    <a:lnTo>
                      <a:pt x="1200" y="180"/>
                    </a:lnTo>
                    <a:lnTo>
                      <a:pt x="1189" y="182"/>
                    </a:lnTo>
                    <a:lnTo>
                      <a:pt x="1185" y="184"/>
                    </a:lnTo>
                    <a:lnTo>
                      <a:pt x="1180" y="187"/>
                    </a:lnTo>
                    <a:lnTo>
                      <a:pt x="1168" y="191"/>
                    </a:lnTo>
                    <a:lnTo>
                      <a:pt x="1144" y="199"/>
                    </a:lnTo>
                    <a:lnTo>
                      <a:pt x="1110" y="210"/>
                    </a:lnTo>
                    <a:lnTo>
                      <a:pt x="1065" y="225"/>
                    </a:lnTo>
                    <a:lnTo>
                      <a:pt x="1007" y="240"/>
                    </a:lnTo>
                    <a:lnTo>
                      <a:pt x="936" y="259"/>
                    </a:lnTo>
                    <a:lnTo>
                      <a:pt x="853" y="279"/>
                    </a:lnTo>
                    <a:lnTo>
                      <a:pt x="808" y="287"/>
                    </a:lnTo>
                    <a:lnTo>
                      <a:pt x="765" y="298"/>
                    </a:lnTo>
                    <a:lnTo>
                      <a:pt x="726" y="304"/>
                    </a:lnTo>
                    <a:lnTo>
                      <a:pt x="688" y="313"/>
                    </a:lnTo>
                    <a:lnTo>
                      <a:pt x="651" y="319"/>
                    </a:lnTo>
                    <a:lnTo>
                      <a:pt x="617" y="326"/>
                    </a:lnTo>
                    <a:lnTo>
                      <a:pt x="585" y="330"/>
                    </a:lnTo>
                    <a:lnTo>
                      <a:pt x="557" y="337"/>
                    </a:lnTo>
                    <a:lnTo>
                      <a:pt x="529" y="341"/>
                    </a:lnTo>
                    <a:lnTo>
                      <a:pt x="506" y="345"/>
                    </a:lnTo>
                    <a:lnTo>
                      <a:pt x="482" y="349"/>
                    </a:lnTo>
                    <a:lnTo>
                      <a:pt x="463" y="354"/>
                    </a:lnTo>
                    <a:lnTo>
                      <a:pt x="446" y="358"/>
                    </a:lnTo>
                    <a:lnTo>
                      <a:pt x="433" y="360"/>
                    </a:lnTo>
                    <a:lnTo>
                      <a:pt x="420" y="364"/>
                    </a:lnTo>
                    <a:lnTo>
                      <a:pt x="411" y="369"/>
                    </a:lnTo>
                    <a:lnTo>
                      <a:pt x="388" y="381"/>
                    </a:lnTo>
                    <a:lnTo>
                      <a:pt x="375" y="388"/>
                    </a:lnTo>
                    <a:lnTo>
                      <a:pt x="371" y="392"/>
                    </a:lnTo>
                    <a:lnTo>
                      <a:pt x="369" y="392"/>
                    </a:lnTo>
                    <a:lnTo>
                      <a:pt x="377" y="433"/>
                    </a:lnTo>
                    <a:lnTo>
                      <a:pt x="375" y="435"/>
                    </a:lnTo>
                    <a:lnTo>
                      <a:pt x="371" y="439"/>
                    </a:lnTo>
                    <a:lnTo>
                      <a:pt x="360" y="446"/>
                    </a:lnTo>
                    <a:lnTo>
                      <a:pt x="347" y="456"/>
                    </a:lnTo>
                    <a:lnTo>
                      <a:pt x="330" y="467"/>
                    </a:lnTo>
                    <a:lnTo>
                      <a:pt x="313" y="478"/>
                    </a:lnTo>
                    <a:lnTo>
                      <a:pt x="300" y="484"/>
                    </a:lnTo>
                    <a:lnTo>
                      <a:pt x="294" y="486"/>
                    </a:lnTo>
                    <a:lnTo>
                      <a:pt x="249" y="531"/>
                    </a:lnTo>
                    <a:lnTo>
                      <a:pt x="189" y="531"/>
                    </a:lnTo>
                    <a:lnTo>
                      <a:pt x="180" y="471"/>
                    </a:lnTo>
                    <a:lnTo>
                      <a:pt x="129" y="467"/>
                    </a:lnTo>
                    <a:lnTo>
                      <a:pt x="135" y="516"/>
                    </a:lnTo>
                    <a:lnTo>
                      <a:pt x="105" y="476"/>
                    </a:lnTo>
                    <a:lnTo>
                      <a:pt x="103" y="476"/>
                    </a:lnTo>
                    <a:lnTo>
                      <a:pt x="94" y="478"/>
                    </a:lnTo>
                    <a:lnTo>
                      <a:pt x="84" y="478"/>
                    </a:lnTo>
                    <a:lnTo>
                      <a:pt x="69" y="480"/>
                    </a:lnTo>
                    <a:lnTo>
                      <a:pt x="56" y="484"/>
                    </a:lnTo>
                    <a:lnTo>
                      <a:pt x="43" y="486"/>
                    </a:lnTo>
                    <a:lnTo>
                      <a:pt x="32" y="493"/>
                    </a:lnTo>
                    <a:lnTo>
                      <a:pt x="26" y="497"/>
                    </a:lnTo>
                    <a:lnTo>
                      <a:pt x="17" y="508"/>
                    </a:lnTo>
                    <a:lnTo>
                      <a:pt x="9" y="519"/>
                    </a:lnTo>
                    <a:lnTo>
                      <a:pt x="2" y="525"/>
                    </a:lnTo>
                    <a:lnTo>
                      <a:pt x="0" y="527"/>
                    </a:lnTo>
                    <a:lnTo>
                      <a:pt x="37" y="611"/>
                    </a:lnTo>
                    <a:lnTo>
                      <a:pt x="60" y="6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51"/>
              <p:cNvSpPr>
                <a:spLocks/>
              </p:cNvSpPr>
              <p:nvPr/>
            </p:nvSpPr>
            <p:spPr bwMode="auto">
              <a:xfrm>
                <a:off x="2246" y="469"/>
                <a:ext cx="2789" cy="520"/>
              </a:xfrm>
              <a:custGeom>
                <a:avLst/>
                <a:gdLst>
                  <a:gd name="T0" fmla="*/ 105 w 2789"/>
                  <a:gd name="T1" fmla="*/ 505 h 520"/>
                  <a:gd name="T2" fmla="*/ 892 w 2789"/>
                  <a:gd name="T3" fmla="*/ 351 h 520"/>
                  <a:gd name="T4" fmla="*/ 928 w 2789"/>
                  <a:gd name="T5" fmla="*/ 338 h 520"/>
                  <a:gd name="T6" fmla="*/ 984 w 2789"/>
                  <a:gd name="T7" fmla="*/ 325 h 520"/>
                  <a:gd name="T8" fmla="*/ 1140 w 2789"/>
                  <a:gd name="T9" fmla="*/ 317 h 520"/>
                  <a:gd name="T10" fmla="*/ 1142 w 2789"/>
                  <a:gd name="T11" fmla="*/ 304 h 520"/>
                  <a:gd name="T12" fmla="*/ 1224 w 2789"/>
                  <a:gd name="T13" fmla="*/ 282 h 520"/>
                  <a:gd name="T14" fmla="*/ 1399 w 2789"/>
                  <a:gd name="T15" fmla="*/ 252 h 520"/>
                  <a:gd name="T16" fmla="*/ 1560 w 2789"/>
                  <a:gd name="T17" fmla="*/ 222 h 520"/>
                  <a:gd name="T18" fmla="*/ 1669 w 2789"/>
                  <a:gd name="T19" fmla="*/ 214 h 520"/>
                  <a:gd name="T20" fmla="*/ 1819 w 2789"/>
                  <a:gd name="T21" fmla="*/ 203 h 520"/>
                  <a:gd name="T22" fmla="*/ 1958 w 2789"/>
                  <a:gd name="T23" fmla="*/ 197 h 520"/>
                  <a:gd name="T24" fmla="*/ 2027 w 2789"/>
                  <a:gd name="T25" fmla="*/ 192 h 520"/>
                  <a:gd name="T26" fmla="*/ 2162 w 2789"/>
                  <a:gd name="T27" fmla="*/ 192 h 520"/>
                  <a:gd name="T28" fmla="*/ 2284 w 2789"/>
                  <a:gd name="T29" fmla="*/ 192 h 520"/>
                  <a:gd name="T30" fmla="*/ 2327 w 2789"/>
                  <a:gd name="T31" fmla="*/ 192 h 520"/>
                  <a:gd name="T32" fmla="*/ 2389 w 2789"/>
                  <a:gd name="T33" fmla="*/ 192 h 520"/>
                  <a:gd name="T34" fmla="*/ 2489 w 2789"/>
                  <a:gd name="T35" fmla="*/ 188 h 520"/>
                  <a:gd name="T36" fmla="*/ 2573 w 2789"/>
                  <a:gd name="T37" fmla="*/ 184 h 520"/>
                  <a:gd name="T38" fmla="*/ 2787 w 2789"/>
                  <a:gd name="T39" fmla="*/ 15 h 520"/>
                  <a:gd name="T40" fmla="*/ 2742 w 2789"/>
                  <a:gd name="T41" fmla="*/ 4 h 520"/>
                  <a:gd name="T42" fmla="*/ 2652 w 2789"/>
                  <a:gd name="T43" fmla="*/ 0 h 520"/>
                  <a:gd name="T44" fmla="*/ 2560 w 2789"/>
                  <a:gd name="T45" fmla="*/ 2 h 520"/>
                  <a:gd name="T46" fmla="*/ 2421 w 2789"/>
                  <a:gd name="T47" fmla="*/ 15 h 520"/>
                  <a:gd name="T48" fmla="*/ 2241 w 2789"/>
                  <a:gd name="T49" fmla="*/ 30 h 520"/>
                  <a:gd name="T50" fmla="*/ 2183 w 2789"/>
                  <a:gd name="T51" fmla="*/ 34 h 520"/>
                  <a:gd name="T52" fmla="*/ 2181 w 2789"/>
                  <a:gd name="T53" fmla="*/ 38 h 520"/>
                  <a:gd name="T54" fmla="*/ 2097 w 2789"/>
                  <a:gd name="T55" fmla="*/ 32 h 520"/>
                  <a:gd name="T56" fmla="*/ 2025 w 2789"/>
                  <a:gd name="T57" fmla="*/ 30 h 520"/>
                  <a:gd name="T58" fmla="*/ 1993 w 2789"/>
                  <a:gd name="T59" fmla="*/ 30 h 520"/>
                  <a:gd name="T60" fmla="*/ 1937 w 2789"/>
                  <a:gd name="T61" fmla="*/ 49 h 520"/>
                  <a:gd name="T62" fmla="*/ 1883 w 2789"/>
                  <a:gd name="T63" fmla="*/ 55 h 520"/>
                  <a:gd name="T64" fmla="*/ 1853 w 2789"/>
                  <a:gd name="T65" fmla="*/ 55 h 520"/>
                  <a:gd name="T66" fmla="*/ 1823 w 2789"/>
                  <a:gd name="T67" fmla="*/ 40 h 520"/>
                  <a:gd name="T68" fmla="*/ 1731 w 2789"/>
                  <a:gd name="T69" fmla="*/ 60 h 520"/>
                  <a:gd name="T70" fmla="*/ 1637 w 2789"/>
                  <a:gd name="T71" fmla="*/ 73 h 520"/>
                  <a:gd name="T72" fmla="*/ 1598 w 2789"/>
                  <a:gd name="T73" fmla="*/ 79 h 520"/>
                  <a:gd name="T74" fmla="*/ 1504 w 2789"/>
                  <a:gd name="T75" fmla="*/ 79 h 520"/>
                  <a:gd name="T76" fmla="*/ 1455 w 2789"/>
                  <a:gd name="T77" fmla="*/ 79 h 520"/>
                  <a:gd name="T78" fmla="*/ 1408 w 2789"/>
                  <a:gd name="T79" fmla="*/ 81 h 520"/>
                  <a:gd name="T80" fmla="*/ 1264 w 2789"/>
                  <a:gd name="T81" fmla="*/ 115 h 520"/>
                  <a:gd name="T82" fmla="*/ 1121 w 2789"/>
                  <a:gd name="T83" fmla="*/ 137 h 520"/>
                  <a:gd name="T84" fmla="*/ 952 w 2789"/>
                  <a:gd name="T85" fmla="*/ 171 h 520"/>
                  <a:gd name="T86" fmla="*/ 862 w 2789"/>
                  <a:gd name="T87" fmla="*/ 195 h 520"/>
                  <a:gd name="T88" fmla="*/ 806 w 2789"/>
                  <a:gd name="T89" fmla="*/ 205 h 520"/>
                  <a:gd name="T90" fmla="*/ 759 w 2789"/>
                  <a:gd name="T91" fmla="*/ 216 h 520"/>
                  <a:gd name="T92" fmla="*/ 622 w 2789"/>
                  <a:gd name="T93" fmla="*/ 240 h 520"/>
                  <a:gd name="T94" fmla="*/ 519 w 2789"/>
                  <a:gd name="T95" fmla="*/ 265 h 520"/>
                  <a:gd name="T96" fmla="*/ 497 w 2789"/>
                  <a:gd name="T97" fmla="*/ 272 h 520"/>
                  <a:gd name="T98" fmla="*/ 407 w 2789"/>
                  <a:gd name="T99" fmla="*/ 287 h 520"/>
                  <a:gd name="T100" fmla="*/ 240 w 2789"/>
                  <a:gd name="T101" fmla="*/ 323 h 520"/>
                  <a:gd name="T102" fmla="*/ 123 w 2789"/>
                  <a:gd name="T103" fmla="*/ 360 h 520"/>
                  <a:gd name="T104" fmla="*/ 63 w 2789"/>
                  <a:gd name="T105" fmla="*/ 375 h 520"/>
                  <a:gd name="T106" fmla="*/ 15 w 2789"/>
                  <a:gd name="T107" fmla="*/ 405 h 5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89"/>
                  <a:gd name="T163" fmla="*/ 0 h 520"/>
                  <a:gd name="T164" fmla="*/ 2789 w 2789"/>
                  <a:gd name="T165" fmla="*/ 520 h 5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89" h="520">
                    <a:moveTo>
                      <a:pt x="0" y="417"/>
                    </a:moveTo>
                    <a:lnTo>
                      <a:pt x="80" y="475"/>
                    </a:lnTo>
                    <a:lnTo>
                      <a:pt x="84" y="501"/>
                    </a:lnTo>
                    <a:lnTo>
                      <a:pt x="105" y="505"/>
                    </a:lnTo>
                    <a:lnTo>
                      <a:pt x="114" y="520"/>
                    </a:lnTo>
                    <a:lnTo>
                      <a:pt x="827" y="357"/>
                    </a:lnTo>
                    <a:lnTo>
                      <a:pt x="892" y="347"/>
                    </a:lnTo>
                    <a:lnTo>
                      <a:pt x="892" y="351"/>
                    </a:lnTo>
                    <a:lnTo>
                      <a:pt x="892" y="355"/>
                    </a:lnTo>
                    <a:lnTo>
                      <a:pt x="898" y="357"/>
                    </a:lnTo>
                    <a:lnTo>
                      <a:pt x="915" y="347"/>
                    </a:lnTo>
                    <a:lnTo>
                      <a:pt x="928" y="338"/>
                    </a:lnTo>
                    <a:lnTo>
                      <a:pt x="941" y="334"/>
                    </a:lnTo>
                    <a:lnTo>
                      <a:pt x="956" y="330"/>
                    </a:lnTo>
                    <a:lnTo>
                      <a:pt x="971" y="325"/>
                    </a:lnTo>
                    <a:lnTo>
                      <a:pt x="984" y="325"/>
                    </a:lnTo>
                    <a:lnTo>
                      <a:pt x="994" y="323"/>
                    </a:lnTo>
                    <a:lnTo>
                      <a:pt x="1003" y="323"/>
                    </a:lnTo>
                    <a:lnTo>
                      <a:pt x="1005" y="323"/>
                    </a:lnTo>
                    <a:lnTo>
                      <a:pt x="1140" y="317"/>
                    </a:lnTo>
                    <a:lnTo>
                      <a:pt x="1138" y="312"/>
                    </a:lnTo>
                    <a:lnTo>
                      <a:pt x="1138" y="308"/>
                    </a:lnTo>
                    <a:lnTo>
                      <a:pt x="1142" y="304"/>
                    </a:lnTo>
                    <a:lnTo>
                      <a:pt x="1151" y="297"/>
                    </a:lnTo>
                    <a:lnTo>
                      <a:pt x="1166" y="293"/>
                    </a:lnTo>
                    <a:lnTo>
                      <a:pt x="1189" y="287"/>
                    </a:lnTo>
                    <a:lnTo>
                      <a:pt x="1224" y="282"/>
                    </a:lnTo>
                    <a:lnTo>
                      <a:pt x="1264" y="278"/>
                    </a:lnTo>
                    <a:lnTo>
                      <a:pt x="1307" y="270"/>
                    </a:lnTo>
                    <a:lnTo>
                      <a:pt x="1352" y="261"/>
                    </a:lnTo>
                    <a:lnTo>
                      <a:pt x="1399" y="252"/>
                    </a:lnTo>
                    <a:lnTo>
                      <a:pt x="1442" y="244"/>
                    </a:lnTo>
                    <a:lnTo>
                      <a:pt x="1485" y="235"/>
                    </a:lnTo>
                    <a:lnTo>
                      <a:pt x="1523" y="227"/>
                    </a:lnTo>
                    <a:lnTo>
                      <a:pt x="1560" y="222"/>
                    </a:lnTo>
                    <a:lnTo>
                      <a:pt x="1579" y="220"/>
                    </a:lnTo>
                    <a:lnTo>
                      <a:pt x="1605" y="218"/>
                    </a:lnTo>
                    <a:lnTo>
                      <a:pt x="1635" y="216"/>
                    </a:lnTo>
                    <a:lnTo>
                      <a:pt x="1669" y="214"/>
                    </a:lnTo>
                    <a:lnTo>
                      <a:pt x="1703" y="212"/>
                    </a:lnTo>
                    <a:lnTo>
                      <a:pt x="1742" y="210"/>
                    </a:lnTo>
                    <a:lnTo>
                      <a:pt x="1780" y="207"/>
                    </a:lnTo>
                    <a:lnTo>
                      <a:pt x="1819" y="203"/>
                    </a:lnTo>
                    <a:lnTo>
                      <a:pt x="1858" y="201"/>
                    </a:lnTo>
                    <a:lnTo>
                      <a:pt x="1894" y="199"/>
                    </a:lnTo>
                    <a:lnTo>
                      <a:pt x="1928" y="197"/>
                    </a:lnTo>
                    <a:lnTo>
                      <a:pt x="1958" y="197"/>
                    </a:lnTo>
                    <a:lnTo>
                      <a:pt x="1984" y="195"/>
                    </a:lnTo>
                    <a:lnTo>
                      <a:pt x="2005" y="192"/>
                    </a:lnTo>
                    <a:lnTo>
                      <a:pt x="2020" y="192"/>
                    </a:lnTo>
                    <a:lnTo>
                      <a:pt x="2027" y="192"/>
                    </a:lnTo>
                    <a:lnTo>
                      <a:pt x="2044" y="192"/>
                    </a:lnTo>
                    <a:lnTo>
                      <a:pt x="2076" y="192"/>
                    </a:lnTo>
                    <a:lnTo>
                      <a:pt x="2117" y="192"/>
                    </a:lnTo>
                    <a:lnTo>
                      <a:pt x="2162" y="192"/>
                    </a:lnTo>
                    <a:lnTo>
                      <a:pt x="2207" y="192"/>
                    </a:lnTo>
                    <a:lnTo>
                      <a:pt x="2247" y="192"/>
                    </a:lnTo>
                    <a:lnTo>
                      <a:pt x="2273" y="192"/>
                    </a:lnTo>
                    <a:lnTo>
                      <a:pt x="2284" y="192"/>
                    </a:lnTo>
                    <a:lnTo>
                      <a:pt x="2288" y="192"/>
                    </a:lnTo>
                    <a:lnTo>
                      <a:pt x="2297" y="192"/>
                    </a:lnTo>
                    <a:lnTo>
                      <a:pt x="2310" y="192"/>
                    </a:lnTo>
                    <a:lnTo>
                      <a:pt x="2327" y="192"/>
                    </a:lnTo>
                    <a:lnTo>
                      <a:pt x="2344" y="192"/>
                    </a:lnTo>
                    <a:lnTo>
                      <a:pt x="2361" y="192"/>
                    </a:lnTo>
                    <a:lnTo>
                      <a:pt x="2376" y="192"/>
                    </a:lnTo>
                    <a:lnTo>
                      <a:pt x="2389" y="192"/>
                    </a:lnTo>
                    <a:lnTo>
                      <a:pt x="2404" y="192"/>
                    </a:lnTo>
                    <a:lnTo>
                      <a:pt x="2427" y="190"/>
                    </a:lnTo>
                    <a:lnTo>
                      <a:pt x="2457" y="190"/>
                    </a:lnTo>
                    <a:lnTo>
                      <a:pt x="2489" y="188"/>
                    </a:lnTo>
                    <a:lnTo>
                      <a:pt x="2522" y="186"/>
                    </a:lnTo>
                    <a:lnTo>
                      <a:pt x="2547" y="186"/>
                    </a:lnTo>
                    <a:lnTo>
                      <a:pt x="2567" y="184"/>
                    </a:lnTo>
                    <a:lnTo>
                      <a:pt x="2573" y="184"/>
                    </a:lnTo>
                    <a:lnTo>
                      <a:pt x="2616" y="184"/>
                    </a:lnTo>
                    <a:lnTo>
                      <a:pt x="2785" y="199"/>
                    </a:lnTo>
                    <a:lnTo>
                      <a:pt x="2789" y="15"/>
                    </a:lnTo>
                    <a:lnTo>
                      <a:pt x="2787" y="15"/>
                    </a:lnTo>
                    <a:lnTo>
                      <a:pt x="2781" y="13"/>
                    </a:lnTo>
                    <a:lnTo>
                      <a:pt x="2772" y="10"/>
                    </a:lnTo>
                    <a:lnTo>
                      <a:pt x="2759" y="6"/>
                    </a:lnTo>
                    <a:lnTo>
                      <a:pt x="2742" y="4"/>
                    </a:lnTo>
                    <a:lnTo>
                      <a:pt x="2723" y="2"/>
                    </a:lnTo>
                    <a:lnTo>
                      <a:pt x="2702" y="0"/>
                    </a:lnTo>
                    <a:lnTo>
                      <a:pt x="2676" y="0"/>
                    </a:lnTo>
                    <a:lnTo>
                      <a:pt x="2652" y="0"/>
                    </a:lnTo>
                    <a:lnTo>
                      <a:pt x="2629" y="0"/>
                    </a:lnTo>
                    <a:lnTo>
                      <a:pt x="2607" y="0"/>
                    </a:lnTo>
                    <a:lnTo>
                      <a:pt x="2586" y="2"/>
                    </a:lnTo>
                    <a:lnTo>
                      <a:pt x="2560" y="2"/>
                    </a:lnTo>
                    <a:lnTo>
                      <a:pt x="2532" y="4"/>
                    </a:lnTo>
                    <a:lnTo>
                      <a:pt x="2502" y="6"/>
                    </a:lnTo>
                    <a:lnTo>
                      <a:pt x="2464" y="10"/>
                    </a:lnTo>
                    <a:lnTo>
                      <a:pt x="2421" y="15"/>
                    </a:lnTo>
                    <a:lnTo>
                      <a:pt x="2374" y="17"/>
                    </a:lnTo>
                    <a:lnTo>
                      <a:pt x="2327" y="21"/>
                    </a:lnTo>
                    <a:lnTo>
                      <a:pt x="2282" y="25"/>
                    </a:lnTo>
                    <a:lnTo>
                      <a:pt x="2241" y="30"/>
                    </a:lnTo>
                    <a:lnTo>
                      <a:pt x="2209" y="32"/>
                    </a:lnTo>
                    <a:lnTo>
                      <a:pt x="2190" y="34"/>
                    </a:lnTo>
                    <a:lnTo>
                      <a:pt x="2181" y="34"/>
                    </a:lnTo>
                    <a:lnTo>
                      <a:pt x="2183" y="34"/>
                    </a:lnTo>
                    <a:lnTo>
                      <a:pt x="2185" y="36"/>
                    </a:lnTo>
                    <a:lnTo>
                      <a:pt x="2185" y="38"/>
                    </a:lnTo>
                    <a:lnTo>
                      <a:pt x="2181" y="38"/>
                    </a:lnTo>
                    <a:lnTo>
                      <a:pt x="2170" y="38"/>
                    </a:lnTo>
                    <a:lnTo>
                      <a:pt x="2153" y="36"/>
                    </a:lnTo>
                    <a:lnTo>
                      <a:pt x="2125" y="34"/>
                    </a:lnTo>
                    <a:lnTo>
                      <a:pt x="2097" y="32"/>
                    </a:lnTo>
                    <a:lnTo>
                      <a:pt x="2072" y="30"/>
                    </a:lnTo>
                    <a:lnTo>
                      <a:pt x="2052" y="30"/>
                    </a:lnTo>
                    <a:lnTo>
                      <a:pt x="2037" y="28"/>
                    </a:lnTo>
                    <a:lnTo>
                      <a:pt x="2025" y="30"/>
                    </a:lnTo>
                    <a:lnTo>
                      <a:pt x="2018" y="30"/>
                    </a:lnTo>
                    <a:lnTo>
                      <a:pt x="2014" y="30"/>
                    </a:lnTo>
                    <a:lnTo>
                      <a:pt x="2012" y="30"/>
                    </a:lnTo>
                    <a:lnTo>
                      <a:pt x="1993" y="30"/>
                    </a:lnTo>
                    <a:lnTo>
                      <a:pt x="1988" y="32"/>
                    </a:lnTo>
                    <a:lnTo>
                      <a:pt x="1975" y="38"/>
                    </a:lnTo>
                    <a:lnTo>
                      <a:pt x="1958" y="45"/>
                    </a:lnTo>
                    <a:lnTo>
                      <a:pt x="1937" y="49"/>
                    </a:lnTo>
                    <a:lnTo>
                      <a:pt x="1924" y="51"/>
                    </a:lnTo>
                    <a:lnTo>
                      <a:pt x="1911" y="53"/>
                    </a:lnTo>
                    <a:lnTo>
                      <a:pt x="1898" y="53"/>
                    </a:lnTo>
                    <a:lnTo>
                      <a:pt x="1883" y="55"/>
                    </a:lnTo>
                    <a:lnTo>
                      <a:pt x="1873" y="55"/>
                    </a:lnTo>
                    <a:lnTo>
                      <a:pt x="1862" y="55"/>
                    </a:lnTo>
                    <a:lnTo>
                      <a:pt x="1855" y="55"/>
                    </a:lnTo>
                    <a:lnTo>
                      <a:pt x="1853" y="55"/>
                    </a:lnTo>
                    <a:lnTo>
                      <a:pt x="1849" y="34"/>
                    </a:lnTo>
                    <a:lnTo>
                      <a:pt x="1847" y="34"/>
                    </a:lnTo>
                    <a:lnTo>
                      <a:pt x="1836" y="38"/>
                    </a:lnTo>
                    <a:lnTo>
                      <a:pt x="1823" y="40"/>
                    </a:lnTo>
                    <a:lnTo>
                      <a:pt x="1804" y="45"/>
                    </a:lnTo>
                    <a:lnTo>
                      <a:pt x="1783" y="51"/>
                    </a:lnTo>
                    <a:lnTo>
                      <a:pt x="1757" y="55"/>
                    </a:lnTo>
                    <a:lnTo>
                      <a:pt x="1731" y="60"/>
                    </a:lnTo>
                    <a:lnTo>
                      <a:pt x="1703" y="64"/>
                    </a:lnTo>
                    <a:lnTo>
                      <a:pt x="1678" y="68"/>
                    </a:lnTo>
                    <a:lnTo>
                      <a:pt x="1656" y="70"/>
                    </a:lnTo>
                    <a:lnTo>
                      <a:pt x="1637" y="73"/>
                    </a:lnTo>
                    <a:lnTo>
                      <a:pt x="1622" y="75"/>
                    </a:lnTo>
                    <a:lnTo>
                      <a:pt x="1611" y="77"/>
                    </a:lnTo>
                    <a:lnTo>
                      <a:pt x="1603" y="79"/>
                    </a:lnTo>
                    <a:lnTo>
                      <a:pt x="1598" y="79"/>
                    </a:lnTo>
                    <a:lnTo>
                      <a:pt x="1596" y="79"/>
                    </a:lnTo>
                    <a:lnTo>
                      <a:pt x="1515" y="79"/>
                    </a:lnTo>
                    <a:lnTo>
                      <a:pt x="1513" y="79"/>
                    </a:lnTo>
                    <a:lnTo>
                      <a:pt x="1504" y="79"/>
                    </a:lnTo>
                    <a:lnTo>
                      <a:pt x="1493" y="79"/>
                    </a:lnTo>
                    <a:lnTo>
                      <a:pt x="1481" y="79"/>
                    </a:lnTo>
                    <a:lnTo>
                      <a:pt x="1468" y="79"/>
                    </a:lnTo>
                    <a:lnTo>
                      <a:pt x="1455" y="79"/>
                    </a:lnTo>
                    <a:lnTo>
                      <a:pt x="1444" y="79"/>
                    </a:lnTo>
                    <a:lnTo>
                      <a:pt x="1436" y="79"/>
                    </a:lnTo>
                    <a:lnTo>
                      <a:pt x="1423" y="79"/>
                    </a:lnTo>
                    <a:lnTo>
                      <a:pt x="1408" y="81"/>
                    </a:lnTo>
                    <a:lnTo>
                      <a:pt x="1397" y="83"/>
                    </a:lnTo>
                    <a:lnTo>
                      <a:pt x="1393" y="83"/>
                    </a:lnTo>
                    <a:lnTo>
                      <a:pt x="1273" y="113"/>
                    </a:lnTo>
                    <a:lnTo>
                      <a:pt x="1264" y="115"/>
                    </a:lnTo>
                    <a:lnTo>
                      <a:pt x="1243" y="118"/>
                    </a:lnTo>
                    <a:lnTo>
                      <a:pt x="1209" y="122"/>
                    </a:lnTo>
                    <a:lnTo>
                      <a:pt x="1166" y="128"/>
                    </a:lnTo>
                    <a:lnTo>
                      <a:pt x="1121" y="137"/>
                    </a:lnTo>
                    <a:lnTo>
                      <a:pt x="1071" y="145"/>
                    </a:lnTo>
                    <a:lnTo>
                      <a:pt x="1026" y="154"/>
                    </a:lnTo>
                    <a:lnTo>
                      <a:pt x="986" y="162"/>
                    </a:lnTo>
                    <a:lnTo>
                      <a:pt x="952" y="171"/>
                    </a:lnTo>
                    <a:lnTo>
                      <a:pt x="924" y="180"/>
                    </a:lnTo>
                    <a:lnTo>
                      <a:pt x="898" y="186"/>
                    </a:lnTo>
                    <a:lnTo>
                      <a:pt x="879" y="190"/>
                    </a:lnTo>
                    <a:lnTo>
                      <a:pt x="862" y="195"/>
                    </a:lnTo>
                    <a:lnTo>
                      <a:pt x="847" y="199"/>
                    </a:lnTo>
                    <a:lnTo>
                      <a:pt x="832" y="201"/>
                    </a:lnTo>
                    <a:lnTo>
                      <a:pt x="817" y="203"/>
                    </a:lnTo>
                    <a:lnTo>
                      <a:pt x="806" y="205"/>
                    </a:lnTo>
                    <a:lnTo>
                      <a:pt x="795" y="207"/>
                    </a:lnTo>
                    <a:lnTo>
                      <a:pt x="787" y="210"/>
                    </a:lnTo>
                    <a:lnTo>
                      <a:pt x="776" y="212"/>
                    </a:lnTo>
                    <a:lnTo>
                      <a:pt x="759" y="216"/>
                    </a:lnTo>
                    <a:lnTo>
                      <a:pt x="737" y="220"/>
                    </a:lnTo>
                    <a:lnTo>
                      <a:pt x="707" y="227"/>
                    </a:lnTo>
                    <a:lnTo>
                      <a:pt x="664" y="233"/>
                    </a:lnTo>
                    <a:lnTo>
                      <a:pt x="622" y="240"/>
                    </a:lnTo>
                    <a:lnTo>
                      <a:pt x="585" y="248"/>
                    </a:lnTo>
                    <a:lnTo>
                      <a:pt x="557" y="255"/>
                    </a:lnTo>
                    <a:lnTo>
                      <a:pt x="536" y="259"/>
                    </a:lnTo>
                    <a:lnTo>
                      <a:pt x="519" y="265"/>
                    </a:lnTo>
                    <a:lnTo>
                      <a:pt x="508" y="267"/>
                    </a:lnTo>
                    <a:lnTo>
                      <a:pt x="504" y="272"/>
                    </a:lnTo>
                    <a:lnTo>
                      <a:pt x="502" y="272"/>
                    </a:lnTo>
                    <a:lnTo>
                      <a:pt x="497" y="272"/>
                    </a:lnTo>
                    <a:lnTo>
                      <a:pt x="485" y="274"/>
                    </a:lnTo>
                    <a:lnTo>
                      <a:pt x="465" y="276"/>
                    </a:lnTo>
                    <a:lnTo>
                      <a:pt x="440" y="280"/>
                    </a:lnTo>
                    <a:lnTo>
                      <a:pt x="407" y="287"/>
                    </a:lnTo>
                    <a:lnTo>
                      <a:pt x="369" y="293"/>
                    </a:lnTo>
                    <a:lnTo>
                      <a:pt x="328" y="302"/>
                    </a:lnTo>
                    <a:lnTo>
                      <a:pt x="283" y="312"/>
                    </a:lnTo>
                    <a:lnTo>
                      <a:pt x="240" y="323"/>
                    </a:lnTo>
                    <a:lnTo>
                      <a:pt x="204" y="334"/>
                    </a:lnTo>
                    <a:lnTo>
                      <a:pt x="172" y="342"/>
                    </a:lnTo>
                    <a:lnTo>
                      <a:pt x="146" y="351"/>
                    </a:lnTo>
                    <a:lnTo>
                      <a:pt x="123" y="360"/>
                    </a:lnTo>
                    <a:lnTo>
                      <a:pt x="105" y="364"/>
                    </a:lnTo>
                    <a:lnTo>
                      <a:pt x="88" y="370"/>
                    </a:lnTo>
                    <a:lnTo>
                      <a:pt x="75" y="372"/>
                    </a:lnTo>
                    <a:lnTo>
                      <a:pt x="63" y="375"/>
                    </a:lnTo>
                    <a:lnTo>
                      <a:pt x="50" y="381"/>
                    </a:lnTo>
                    <a:lnTo>
                      <a:pt x="37" y="390"/>
                    </a:lnTo>
                    <a:lnTo>
                      <a:pt x="26" y="396"/>
                    </a:lnTo>
                    <a:lnTo>
                      <a:pt x="15" y="405"/>
                    </a:lnTo>
                    <a:lnTo>
                      <a:pt x="7" y="411"/>
                    </a:lnTo>
                    <a:lnTo>
                      <a:pt x="3" y="415"/>
                    </a:lnTo>
                    <a:lnTo>
                      <a:pt x="0" y="417"/>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52"/>
              <p:cNvSpPr>
                <a:spLocks/>
              </p:cNvSpPr>
              <p:nvPr/>
            </p:nvSpPr>
            <p:spPr bwMode="auto">
              <a:xfrm>
                <a:off x="2366" y="865"/>
                <a:ext cx="789" cy="169"/>
              </a:xfrm>
              <a:custGeom>
                <a:avLst/>
                <a:gdLst>
                  <a:gd name="T0" fmla="*/ 7 w 789"/>
                  <a:gd name="T1" fmla="*/ 148 h 169"/>
                  <a:gd name="T2" fmla="*/ 0 w 789"/>
                  <a:gd name="T3" fmla="*/ 165 h 169"/>
                  <a:gd name="T4" fmla="*/ 24 w 789"/>
                  <a:gd name="T5" fmla="*/ 169 h 169"/>
                  <a:gd name="T6" fmla="*/ 52 w 789"/>
                  <a:gd name="T7" fmla="*/ 163 h 169"/>
                  <a:gd name="T8" fmla="*/ 82 w 789"/>
                  <a:gd name="T9" fmla="*/ 156 h 169"/>
                  <a:gd name="T10" fmla="*/ 129 w 789"/>
                  <a:gd name="T11" fmla="*/ 146 h 169"/>
                  <a:gd name="T12" fmla="*/ 191 w 789"/>
                  <a:gd name="T13" fmla="*/ 133 h 169"/>
                  <a:gd name="T14" fmla="*/ 255 w 789"/>
                  <a:gd name="T15" fmla="*/ 120 h 169"/>
                  <a:gd name="T16" fmla="*/ 309 w 789"/>
                  <a:gd name="T17" fmla="*/ 109 h 169"/>
                  <a:gd name="T18" fmla="*/ 360 w 789"/>
                  <a:gd name="T19" fmla="*/ 99 h 169"/>
                  <a:gd name="T20" fmla="*/ 403 w 789"/>
                  <a:gd name="T21" fmla="*/ 92 h 169"/>
                  <a:gd name="T22" fmla="*/ 427 w 789"/>
                  <a:gd name="T23" fmla="*/ 86 h 169"/>
                  <a:gd name="T24" fmla="*/ 495 w 789"/>
                  <a:gd name="T25" fmla="*/ 60 h 169"/>
                  <a:gd name="T26" fmla="*/ 495 w 789"/>
                  <a:gd name="T27" fmla="*/ 62 h 169"/>
                  <a:gd name="T28" fmla="*/ 504 w 789"/>
                  <a:gd name="T29" fmla="*/ 62 h 169"/>
                  <a:gd name="T30" fmla="*/ 529 w 789"/>
                  <a:gd name="T31" fmla="*/ 60 h 169"/>
                  <a:gd name="T32" fmla="*/ 581 w 789"/>
                  <a:gd name="T33" fmla="*/ 49 h 169"/>
                  <a:gd name="T34" fmla="*/ 647 w 789"/>
                  <a:gd name="T35" fmla="*/ 36 h 169"/>
                  <a:gd name="T36" fmla="*/ 709 w 789"/>
                  <a:gd name="T37" fmla="*/ 28 h 169"/>
                  <a:gd name="T38" fmla="*/ 754 w 789"/>
                  <a:gd name="T39" fmla="*/ 24 h 169"/>
                  <a:gd name="T40" fmla="*/ 772 w 789"/>
                  <a:gd name="T41" fmla="*/ 21 h 169"/>
                  <a:gd name="T42" fmla="*/ 784 w 789"/>
                  <a:gd name="T43" fmla="*/ 11 h 169"/>
                  <a:gd name="T44" fmla="*/ 780 w 789"/>
                  <a:gd name="T45" fmla="*/ 0 h 169"/>
                  <a:gd name="T46" fmla="*/ 767 w 789"/>
                  <a:gd name="T47" fmla="*/ 0 h 169"/>
                  <a:gd name="T48" fmla="*/ 750 w 789"/>
                  <a:gd name="T49" fmla="*/ 2 h 169"/>
                  <a:gd name="T50" fmla="*/ 720 w 789"/>
                  <a:gd name="T51" fmla="*/ 6 h 169"/>
                  <a:gd name="T52" fmla="*/ 669 w 789"/>
                  <a:gd name="T53" fmla="*/ 15 h 169"/>
                  <a:gd name="T54" fmla="*/ 624 w 789"/>
                  <a:gd name="T55" fmla="*/ 24 h 169"/>
                  <a:gd name="T56" fmla="*/ 602 w 789"/>
                  <a:gd name="T57" fmla="*/ 30 h 169"/>
                  <a:gd name="T58" fmla="*/ 579 w 789"/>
                  <a:gd name="T59" fmla="*/ 36 h 169"/>
                  <a:gd name="T60" fmla="*/ 521 w 789"/>
                  <a:gd name="T61" fmla="*/ 45 h 169"/>
                  <a:gd name="T62" fmla="*/ 472 w 789"/>
                  <a:gd name="T63" fmla="*/ 56 h 169"/>
                  <a:gd name="T64" fmla="*/ 459 w 789"/>
                  <a:gd name="T65" fmla="*/ 62 h 169"/>
                  <a:gd name="T66" fmla="*/ 440 w 789"/>
                  <a:gd name="T67" fmla="*/ 73 h 169"/>
                  <a:gd name="T68" fmla="*/ 371 w 789"/>
                  <a:gd name="T69" fmla="*/ 86 h 169"/>
                  <a:gd name="T70" fmla="*/ 287 w 789"/>
                  <a:gd name="T71" fmla="*/ 99 h 169"/>
                  <a:gd name="T72" fmla="*/ 242 w 789"/>
                  <a:gd name="T73" fmla="*/ 109 h 169"/>
                  <a:gd name="T74" fmla="*/ 212 w 789"/>
                  <a:gd name="T75" fmla="*/ 116 h 169"/>
                  <a:gd name="T76" fmla="*/ 182 w 789"/>
                  <a:gd name="T77" fmla="*/ 120 h 169"/>
                  <a:gd name="T78" fmla="*/ 146 w 789"/>
                  <a:gd name="T79" fmla="*/ 124 h 169"/>
                  <a:gd name="T80" fmla="*/ 116 w 789"/>
                  <a:gd name="T81" fmla="*/ 128 h 169"/>
                  <a:gd name="T82" fmla="*/ 97 w 789"/>
                  <a:gd name="T83" fmla="*/ 133 h 169"/>
                  <a:gd name="T84" fmla="*/ 88 w 789"/>
                  <a:gd name="T85" fmla="*/ 135 h 1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9"/>
                  <a:gd name="T130" fmla="*/ 0 h 169"/>
                  <a:gd name="T131" fmla="*/ 789 w 789"/>
                  <a:gd name="T132" fmla="*/ 169 h 1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9" h="169">
                    <a:moveTo>
                      <a:pt x="9" y="143"/>
                    </a:moveTo>
                    <a:lnTo>
                      <a:pt x="7" y="148"/>
                    </a:lnTo>
                    <a:lnTo>
                      <a:pt x="3" y="156"/>
                    </a:lnTo>
                    <a:lnTo>
                      <a:pt x="0" y="165"/>
                    </a:lnTo>
                    <a:lnTo>
                      <a:pt x="9" y="169"/>
                    </a:lnTo>
                    <a:lnTo>
                      <a:pt x="24" y="169"/>
                    </a:lnTo>
                    <a:lnTo>
                      <a:pt x="39" y="167"/>
                    </a:lnTo>
                    <a:lnTo>
                      <a:pt x="52" y="163"/>
                    </a:lnTo>
                    <a:lnTo>
                      <a:pt x="69" y="158"/>
                    </a:lnTo>
                    <a:lnTo>
                      <a:pt x="82" y="156"/>
                    </a:lnTo>
                    <a:lnTo>
                      <a:pt x="103" y="152"/>
                    </a:lnTo>
                    <a:lnTo>
                      <a:pt x="129" y="146"/>
                    </a:lnTo>
                    <a:lnTo>
                      <a:pt x="159" y="139"/>
                    </a:lnTo>
                    <a:lnTo>
                      <a:pt x="191" y="133"/>
                    </a:lnTo>
                    <a:lnTo>
                      <a:pt x="223" y="126"/>
                    </a:lnTo>
                    <a:lnTo>
                      <a:pt x="255" y="120"/>
                    </a:lnTo>
                    <a:lnTo>
                      <a:pt x="283" y="116"/>
                    </a:lnTo>
                    <a:lnTo>
                      <a:pt x="309" y="109"/>
                    </a:lnTo>
                    <a:lnTo>
                      <a:pt x="335" y="105"/>
                    </a:lnTo>
                    <a:lnTo>
                      <a:pt x="360" y="99"/>
                    </a:lnTo>
                    <a:lnTo>
                      <a:pt x="384" y="94"/>
                    </a:lnTo>
                    <a:lnTo>
                      <a:pt x="403" y="92"/>
                    </a:lnTo>
                    <a:lnTo>
                      <a:pt x="418" y="88"/>
                    </a:lnTo>
                    <a:lnTo>
                      <a:pt x="427" y="86"/>
                    </a:lnTo>
                    <a:lnTo>
                      <a:pt x="431" y="86"/>
                    </a:lnTo>
                    <a:lnTo>
                      <a:pt x="495" y="60"/>
                    </a:lnTo>
                    <a:lnTo>
                      <a:pt x="495" y="62"/>
                    </a:lnTo>
                    <a:lnTo>
                      <a:pt x="499" y="62"/>
                    </a:lnTo>
                    <a:lnTo>
                      <a:pt x="504" y="62"/>
                    </a:lnTo>
                    <a:lnTo>
                      <a:pt x="514" y="62"/>
                    </a:lnTo>
                    <a:lnTo>
                      <a:pt x="529" y="60"/>
                    </a:lnTo>
                    <a:lnTo>
                      <a:pt x="551" y="56"/>
                    </a:lnTo>
                    <a:lnTo>
                      <a:pt x="581" y="49"/>
                    </a:lnTo>
                    <a:lnTo>
                      <a:pt x="615" y="43"/>
                    </a:lnTo>
                    <a:lnTo>
                      <a:pt x="647" y="36"/>
                    </a:lnTo>
                    <a:lnTo>
                      <a:pt x="679" y="32"/>
                    </a:lnTo>
                    <a:lnTo>
                      <a:pt x="709" y="28"/>
                    </a:lnTo>
                    <a:lnTo>
                      <a:pt x="735" y="26"/>
                    </a:lnTo>
                    <a:lnTo>
                      <a:pt x="754" y="24"/>
                    </a:lnTo>
                    <a:lnTo>
                      <a:pt x="767" y="21"/>
                    </a:lnTo>
                    <a:lnTo>
                      <a:pt x="772" y="21"/>
                    </a:lnTo>
                    <a:lnTo>
                      <a:pt x="776" y="17"/>
                    </a:lnTo>
                    <a:lnTo>
                      <a:pt x="784" y="11"/>
                    </a:lnTo>
                    <a:lnTo>
                      <a:pt x="789" y="4"/>
                    </a:lnTo>
                    <a:lnTo>
                      <a:pt x="780" y="0"/>
                    </a:lnTo>
                    <a:lnTo>
                      <a:pt x="774" y="0"/>
                    </a:lnTo>
                    <a:lnTo>
                      <a:pt x="767" y="0"/>
                    </a:lnTo>
                    <a:lnTo>
                      <a:pt x="759" y="0"/>
                    </a:lnTo>
                    <a:lnTo>
                      <a:pt x="750" y="2"/>
                    </a:lnTo>
                    <a:lnTo>
                      <a:pt x="737" y="4"/>
                    </a:lnTo>
                    <a:lnTo>
                      <a:pt x="720" y="6"/>
                    </a:lnTo>
                    <a:lnTo>
                      <a:pt x="699" y="11"/>
                    </a:lnTo>
                    <a:lnTo>
                      <a:pt x="669" y="15"/>
                    </a:lnTo>
                    <a:lnTo>
                      <a:pt x="641" y="19"/>
                    </a:lnTo>
                    <a:lnTo>
                      <a:pt x="624" y="24"/>
                    </a:lnTo>
                    <a:lnTo>
                      <a:pt x="613" y="28"/>
                    </a:lnTo>
                    <a:lnTo>
                      <a:pt x="602" y="30"/>
                    </a:lnTo>
                    <a:lnTo>
                      <a:pt x="592" y="32"/>
                    </a:lnTo>
                    <a:lnTo>
                      <a:pt x="579" y="36"/>
                    </a:lnTo>
                    <a:lnTo>
                      <a:pt x="555" y="41"/>
                    </a:lnTo>
                    <a:lnTo>
                      <a:pt x="521" y="45"/>
                    </a:lnTo>
                    <a:lnTo>
                      <a:pt x="489" y="49"/>
                    </a:lnTo>
                    <a:lnTo>
                      <a:pt x="472" y="56"/>
                    </a:lnTo>
                    <a:lnTo>
                      <a:pt x="463" y="58"/>
                    </a:lnTo>
                    <a:lnTo>
                      <a:pt x="459" y="62"/>
                    </a:lnTo>
                    <a:lnTo>
                      <a:pt x="452" y="66"/>
                    </a:lnTo>
                    <a:lnTo>
                      <a:pt x="440" y="73"/>
                    </a:lnTo>
                    <a:lnTo>
                      <a:pt x="414" y="79"/>
                    </a:lnTo>
                    <a:lnTo>
                      <a:pt x="371" y="86"/>
                    </a:lnTo>
                    <a:lnTo>
                      <a:pt x="324" y="92"/>
                    </a:lnTo>
                    <a:lnTo>
                      <a:pt x="287" y="99"/>
                    </a:lnTo>
                    <a:lnTo>
                      <a:pt x="262" y="103"/>
                    </a:lnTo>
                    <a:lnTo>
                      <a:pt x="242" y="109"/>
                    </a:lnTo>
                    <a:lnTo>
                      <a:pt x="225" y="111"/>
                    </a:lnTo>
                    <a:lnTo>
                      <a:pt x="212" y="116"/>
                    </a:lnTo>
                    <a:lnTo>
                      <a:pt x="200" y="118"/>
                    </a:lnTo>
                    <a:lnTo>
                      <a:pt x="182" y="120"/>
                    </a:lnTo>
                    <a:lnTo>
                      <a:pt x="165" y="122"/>
                    </a:lnTo>
                    <a:lnTo>
                      <a:pt x="146" y="124"/>
                    </a:lnTo>
                    <a:lnTo>
                      <a:pt x="131" y="126"/>
                    </a:lnTo>
                    <a:lnTo>
                      <a:pt x="116" y="128"/>
                    </a:lnTo>
                    <a:lnTo>
                      <a:pt x="105" y="131"/>
                    </a:lnTo>
                    <a:lnTo>
                      <a:pt x="97" y="133"/>
                    </a:lnTo>
                    <a:lnTo>
                      <a:pt x="90" y="135"/>
                    </a:lnTo>
                    <a:lnTo>
                      <a:pt x="88" y="135"/>
                    </a:lnTo>
                    <a:lnTo>
                      <a:pt x="9" y="143"/>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53"/>
              <p:cNvSpPr>
                <a:spLocks/>
              </p:cNvSpPr>
              <p:nvPr/>
            </p:nvSpPr>
            <p:spPr bwMode="auto">
              <a:xfrm>
                <a:off x="2124" y="3740"/>
                <a:ext cx="1444" cy="576"/>
              </a:xfrm>
              <a:custGeom>
                <a:avLst/>
                <a:gdLst>
                  <a:gd name="T0" fmla="*/ 684 w 1444"/>
                  <a:gd name="T1" fmla="*/ 541 h 576"/>
                  <a:gd name="T2" fmla="*/ 609 w 1444"/>
                  <a:gd name="T3" fmla="*/ 518 h 576"/>
                  <a:gd name="T4" fmla="*/ 519 w 1444"/>
                  <a:gd name="T5" fmla="*/ 486 h 576"/>
                  <a:gd name="T6" fmla="*/ 437 w 1444"/>
                  <a:gd name="T7" fmla="*/ 464 h 576"/>
                  <a:gd name="T8" fmla="*/ 362 w 1444"/>
                  <a:gd name="T9" fmla="*/ 441 h 576"/>
                  <a:gd name="T10" fmla="*/ 281 w 1444"/>
                  <a:gd name="T11" fmla="*/ 413 h 576"/>
                  <a:gd name="T12" fmla="*/ 200 w 1444"/>
                  <a:gd name="T13" fmla="*/ 379 h 576"/>
                  <a:gd name="T14" fmla="*/ 165 w 1444"/>
                  <a:gd name="T15" fmla="*/ 353 h 576"/>
                  <a:gd name="T16" fmla="*/ 127 w 1444"/>
                  <a:gd name="T17" fmla="*/ 342 h 576"/>
                  <a:gd name="T18" fmla="*/ 92 w 1444"/>
                  <a:gd name="T19" fmla="*/ 325 h 576"/>
                  <a:gd name="T20" fmla="*/ 54 w 1444"/>
                  <a:gd name="T21" fmla="*/ 289 h 576"/>
                  <a:gd name="T22" fmla="*/ 13 w 1444"/>
                  <a:gd name="T23" fmla="*/ 250 h 576"/>
                  <a:gd name="T24" fmla="*/ 5 w 1444"/>
                  <a:gd name="T25" fmla="*/ 115 h 576"/>
                  <a:gd name="T26" fmla="*/ 24 w 1444"/>
                  <a:gd name="T27" fmla="*/ 55 h 576"/>
                  <a:gd name="T28" fmla="*/ 71 w 1444"/>
                  <a:gd name="T29" fmla="*/ 32 h 576"/>
                  <a:gd name="T30" fmla="*/ 116 w 1444"/>
                  <a:gd name="T31" fmla="*/ 15 h 576"/>
                  <a:gd name="T32" fmla="*/ 133 w 1444"/>
                  <a:gd name="T33" fmla="*/ 4 h 576"/>
                  <a:gd name="T34" fmla="*/ 140 w 1444"/>
                  <a:gd name="T35" fmla="*/ 10 h 576"/>
                  <a:gd name="T36" fmla="*/ 114 w 1444"/>
                  <a:gd name="T37" fmla="*/ 38 h 576"/>
                  <a:gd name="T38" fmla="*/ 77 w 1444"/>
                  <a:gd name="T39" fmla="*/ 66 h 576"/>
                  <a:gd name="T40" fmla="*/ 82 w 1444"/>
                  <a:gd name="T41" fmla="*/ 96 h 576"/>
                  <a:gd name="T42" fmla="*/ 127 w 1444"/>
                  <a:gd name="T43" fmla="*/ 102 h 576"/>
                  <a:gd name="T44" fmla="*/ 172 w 1444"/>
                  <a:gd name="T45" fmla="*/ 89 h 576"/>
                  <a:gd name="T46" fmla="*/ 197 w 1444"/>
                  <a:gd name="T47" fmla="*/ 81 h 576"/>
                  <a:gd name="T48" fmla="*/ 170 w 1444"/>
                  <a:gd name="T49" fmla="*/ 122 h 576"/>
                  <a:gd name="T50" fmla="*/ 215 w 1444"/>
                  <a:gd name="T51" fmla="*/ 164 h 576"/>
                  <a:gd name="T52" fmla="*/ 287 w 1444"/>
                  <a:gd name="T53" fmla="*/ 207 h 576"/>
                  <a:gd name="T54" fmla="*/ 377 w 1444"/>
                  <a:gd name="T55" fmla="*/ 242 h 576"/>
                  <a:gd name="T56" fmla="*/ 472 w 1444"/>
                  <a:gd name="T57" fmla="*/ 276 h 576"/>
                  <a:gd name="T58" fmla="*/ 568 w 1444"/>
                  <a:gd name="T59" fmla="*/ 310 h 576"/>
                  <a:gd name="T60" fmla="*/ 662 w 1444"/>
                  <a:gd name="T61" fmla="*/ 347 h 576"/>
                  <a:gd name="T62" fmla="*/ 733 w 1444"/>
                  <a:gd name="T63" fmla="*/ 370 h 576"/>
                  <a:gd name="T64" fmla="*/ 799 w 1444"/>
                  <a:gd name="T65" fmla="*/ 383 h 576"/>
                  <a:gd name="T66" fmla="*/ 917 w 1444"/>
                  <a:gd name="T67" fmla="*/ 404 h 576"/>
                  <a:gd name="T68" fmla="*/ 1048 w 1444"/>
                  <a:gd name="T69" fmla="*/ 419 h 576"/>
                  <a:gd name="T70" fmla="*/ 1178 w 1444"/>
                  <a:gd name="T71" fmla="*/ 426 h 576"/>
                  <a:gd name="T72" fmla="*/ 1301 w 1444"/>
                  <a:gd name="T73" fmla="*/ 441 h 576"/>
                  <a:gd name="T74" fmla="*/ 1371 w 1444"/>
                  <a:gd name="T75" fmla="*/ 462 h 576"/>
                  <a:gd name="T76" fmla="*/ 1427 w 1444"/>
                  <a:gd name="T77" fmla="*/ 471 h 576"/>
                  <a:gd name="T78" fmla="*/ 1444 w 1444"/>
                  <a:gd name="T79" fmla="*/ 526 h 576"/>
                  <a:gd name="T80" fmla="*/ 1408 w 1444"/>
                  <a:gd name="T81" fmla="*/ 563 h 576"/>
                  <a:gd name="T82" fmla="*/ 1354 w 1444"/>
                  <a:gd name="T83" fmla="*/ 571 h 576"/>
                  <a:gd name="T84" fmla="*/ 1273 w 1444"/>
                  <a:gd name="T85" fmla="*/ 574 h 576"/>
                  <a:gd name="T86" fmla="*/ 1183 w 1444"/>
                  <a:gd name="T87" fmla="*/ 576 h 576"/>
                  <a:gd name="T88" fmla="*/ 1091 w 1444"/>
                  <a:gd name="T89" fmla="*/ 574 h 576"/>
                  <a:gd name="T90" fmla="*/ 1001 w 1444"/>
                  <a:gd name="T91" fmla="*/ 567 h 576"/>
                  <a:gd name="T92" fmla="*/ 881 w 1444"/>
                  <a:gd name="T93" fmla="*/ 561 h 576"/>
                  <a:gd name="T94" fmla="*/ 752 w 1444"/>
                  <a:gd name="T95" fmla="*/ 556 h 576"/>
                  <a:gd name="T96" fmla="*/ 712 w 1444"/>
                  <a:gd name="T97" fmla="*/ 541 h 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44"/>
                  <a:gd name="T148" fmla="*/ 0 h 576"/>
                  <a:gd name="T149" fmla="*/ 1444 w 1444"/>
                  <a:gd name="T150" fmla="*/ 576 h 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44" h="576">
                    <a:moveTo>
                      <a:pt x="705" y="541"/>
                    </a:moveTo>
                    <a:lnTo>
                      <a:pt x="699" y="541"/>
                    </a:lnTo>
                    <a:lnTo>
                      <a:pt x="692" y="541"/>
                    </a:lnTo>
                    <a:lnTo>
                      <a:pt x="684" y="541"/>
                    </a:lnTo>
                    <a:lnTo>
                      <a:pt x="677" y="541"/>
                    </a:lnTo>
                    <a:lnTo>
                      <a:pt x="654" y="533"/>
                    </a:lnTo>
                    <a:lnTo>
                      <a:pt x="632" y="526"/>
                    </a:lnTo>
                    <a:lnTo>
                      <a:pt x="609" y="518"/>
                    </a:lnTo>
                    <a:lnTo>
                      <a:pt x="587" y="509"/>
                    </a:lnTo>
                    <a:lnTo>
                      <a:pt x="564" y="501"/>
                    </a:lnTo>
                    <a:lnTo>
                      <a:pt x="542" y="494"/>
                    </a:lnTo>
                    <a:lnTo>
                      <a:pt x="519" y="486"/>
                    </a:lnTo>
                    <a:lnTo>
                      <a:pt x="495" y="479"/>
                    </a:lnTo>
                    <a:lnTo>
                      <a:pt x="476" y="473"/>
                    </a:lnTo>
                    <a:lnTo>
                      <a:pt x="457" y="469"/>
                    </a:lnTo>
                    <a:lnTo>
                      <a:pt x="437" y="464"/>
                    </a:lnTo>
                    <a:lnTo>
                      <a:pt x="418" y="458"/>
                    </a:lnTo>
                    <a:lnTo>
                      <a:pt x="399" y="454"/>
                    </a:lnTo>
                    <a:lnTo>
                      <a:pt x="379" y="447"/>
                    </a:lnTo>
                    <a:lnTo>
                      <a:pt x="362" y="441"/>
                    </a:lnTo>
                    <a:lnTo>
                      <a:pt x="343" y="434"/>
                    </a:lnTo>
                    <a:lnTo>
                      <a:pt x="322" y="428"/>
                    </a:lnTo>
                    <a:lnTo>
                      <a:pt x="302" y="419"/>
                    </a:lnTo>
                    <a:lnTo>
                      <a:pt x="281" y="413"/>
                    </a:lnTo>
                    <a:lnTo>
                      <a:pt x="260" y="404"/>
                    </a:lnTo>
                    <a:lnTo>
                      <a:pt x="240" y="398"/>
                    </a:lnTo>
                    <a:lnTo>
                      <a:pt x="219" y="387"/>
                    </a:lnTo>
                    <a:lnTo>
                      <a:pt x="200" y="379"/>
                    </a:lnTo>
                    <a:lnTo>
                      <a:pt x="180" y="368"/>
                    </a:lnTo>
                    <a:lnTo>
                      <a:pt x="174" y="364"/>
                    </a:lnTo>
                    <a:lnTo>
                      <a:pt x="170" y="357"/>
                    </a:lnTo>
                    <a:lnTo>
                      <a:pt x="165" y="353"/>
                    </a:lnTo>
                    <a:lnTo>
                      <a:pt x="157" y="349"/>
                    </a:lnTo>
                    <a:lnTo>
                      <a:pt x="146" y="347"/>
                    </a:lnTo>
                    <a:lnTo>
                      <a:pt x="135" y="344"/>
                    </a:lnTo>
                    <a:lnTo>
                      <a:pt x="127" y="342"/>
                    </a:lnTo>
                    <a:lnTo>
                      <a:pt x="118" y="340"/>
                    </a:lnTo>
                    <a:lnTo>
                      <a:pt x="107" y="336"/>
                    </a:lnTo>
                    <a:lnTo>
                      <a:pt x="101" y="332"/>
                    </a:lnTo>
                    <a:lnTo>
                      <a:pt x="92" y="325"/>
                    </a:lnTo>
                    <a:lnTo>
                      <a:pt x="84" y="319"/>
                    </a:lnTo>
                    <a:lnTo>
                      <a:pt x="73" y="308"/>
                    </a:lnTo>
                    <a:lnTo>
                      <a:pt x="62" y="299"/>
                    </a:lnTo>
                    <a:lnTo>
                      <a:pt x="54" y="289"/>
                    </a:lnTo>
                    <a:lnTo>
                      <a:pt x="43" y="278"/>
                    </a:lnTo>
                    <a:lnTo>
                      <a:pt x="35" y="269"/>
                    </a:lnTo>
                    <a:lnTo>
                      <a:pt x="24" y="259"/>
                    </a:lnTo>
                    <a:lnTo>
                      <a:pt x="13" y="250"/>
                    </a:lnTo>
                    <a:lnTo>
                      <a:pt x="0" y="242"/>
                    </a:lnTo>
                    <a:lnTo>
                      <a:pt x="0" y="199"/>
                    </a:lnTo>
                    <a:lnTo>
                      <a:pt x="0" y="158"/>
                    </a:lnTo>
                    <a:lnTo>
                      <a:pt x="5" y="115"/>
                    </a:lnTo>
                    <a:lnTo>
                      <a:pt x="9" y="70"/>
                    </a:lnTo>
                    <a:lnTo>
                      <a:pt x="13" y="64"/>
                    </a:lnTo>
                    <a:lnTo>
                      <a:pt x="20" y="59"/>
                    </a:lnTo>
                    <a:lnTo>
                      <a:pt x="24" y="55"/>
                    </a:lnTo>
                    <a:lnTo>
                      <a:pt x="30" y="51"/>
                    </a:lnTo>
                    <a:lnTo>
                      <a:pt x="43" y="42"/>
                    </a:lnTo>
                    <a:lnTo>
                      <a:pt x="58" y="36"/>
                    </a:lnTo>
                    <a:lnTo>
                      <a:pt x="71" y="32"/>
                    </a:lnTo>
                    <a:lnTo>
                      <a:pt x="84" y="25"/>
                    </a:lnTo>
                    <a:lnTo>
                      <a:pt x="95" y="21"/>
                    </a:lnTo>
                    <a:lnTo>
                      <a:pt x="105" y="17"/>
                    </a:lnTo>
                    <a:lnTo>
                      <a:pt x="116" y="15"/>
                    </a:lnTo>
                    <a:lnTo>
                      <a:pt x="127" y="10"/>
                    </a:lnTo>
                    <a:lnTo>
                      <a:pt x="127" y="6"/>
                    </a:lnTo>
                    <a:lnTo>
                      <a:pt x="131" y="4"/>
                    </a:lnTo>
                    <a:lnTo>
                      <a:pt x="133" y="4"/>
                    </a:lnTo>
                    <a:lnTo>
                      <a:pt x="135" y="0"/>
                    </a:lnTo>
                    <a:lnTo>
                      <a:pt x="140" y="4"/>
                    </a:lnTo>
                    <a:lnTo>
                      <a:pt x="140" y="6"/>
                    </a:lnTo>
                    <a:lnTo>
                      <a:pt x="140" y="10"/>
                    </a:lnTo>
                    <a:lnTo>
                      <a:pt x="140" y="15"/>
                    </a:lnTo>
                    <a:lnTo>
                      <a:pt x="131" y="23"/>
                    </a:lnTo>
                    <a:lnTo>
                      <a:pt x="122" y="32"/>
                    </a:lnTo>
                    <a:lnTo>
                      <a:pt x="114" y="38"/>
                    </a:lnTo>
                    <a:lnTo>
                      <a:pt x="105" y="45"/>
                    </a:lnTo>
                    <a:lnTo>
                      <a:pt x="95" y="51"/>
                    </a:lnTo>
                    <a:lnTo>
                      <a:pt x="86" y="59"/>
                    </a:lnTo>
                    <a:lnTo>
                      <a:pt x="77" y="66"/>
                    </a:lnTo>
                    <a:lnTo>
                      <a:pt x="69" y="74"/>
                    </a:lnTo>
                    <a:lnTo>
                      <a:pt x="67" y="85"/>
                    </a:lnTo>
                    <a:lnTo>
                      <a:pt x="73" y="92"/>
                    </a:lnTo>
                    <a:lnTo>
                      <a:pt x="82" y="96"/>
                    </a:lnTo>
                    <a:lnTo>
                      <a:pt x="90" y="100"/>
                    </a:lnTo>
                    <a:lnTo>
                      <a:pt x="103" y="102"/>
                    </a:lnTo>
                    <a:lnTo>
                      <a:pt x="116" y="102"/>
                    </a:lnTo>
                    <a:lnTo>
                      <a:pt x="127" y="102"/>
                    </a:lnTo>
                    <a:lnTo>
                      <a:pt x="140" y="100"/>
                    </a:lnTo>
                    <a:lnTo>
                      <a:pt x="150" y="98"/>
                    </a:lnTo>
                    <a:lnTo>
                      <a:pt x="161" y="94"/>
                    </a:lnTo>
                    <a:lnTo>
                      <a:pt x="172" y="89"/>
                    </a:lnTo>
                    <a:lnTo>
                      <a:pt x="182" y="81"/>
                    </a:lnTo>
                    <a:lnTo>
                      <a:pt x="187" y="79"/>
                    </a:lnTo>
                    <a:lnTo>
                      <a:pt x="191" y="79"/>
                    </a:lnTo>
                    <a:lnTo>
                      <a:pt x="197" y="81"/>
                    </a:lnTo>
                    <a:lnTo>
                      <a:pt x="202" y="81"/>
                    </a:lnTo>
                    <a:lnTo>
                      <a:pt x="193" y="96"/>
                    </a:lnTo>
                    <a:lnTo>
                      <a:pt x="182" y="109"/>
                    </a:lnTo>
                    <a:lnTo>
                      <a:pt x="170" y="122"/>
                    </a:lnTo>
                    <a:lnTo>
                      <a:pt x="161" y="137"/>
                    </a:lnTo>
                    <a:lnTo>
                      <a:pt x="180" y="145"/>
                    </a:lnTo>
                    <a:lnTo>
                      <a:pt x="197" y="154"/>
                    </a:lnTo>
                    <a:lnTo>
                      <a:pt x="215" y="164"/>
                    </a:lnTo>
                    <a:lnTo>
                      <a:pt x="234" y="175"/>
                    </a:lnTo>
                    <a:lnTo>
                      <a:pt x="251" y="188"/>
                    </a:lnTo>
                    <a:lnTo>
                      <a:pt x="268" y="199"/>
                    </a:lnTo>
                    <a:lnTo>
                      <a:pt x="287" y="207"/>
                    </a:lnTo>
                    <a:lnTo>
                      <a:pt x="307" y="216"/>
                    </a:lnTo>
                    <a:lnTo>
                      <a:pt x="330" y="224"/>
                    </a:lnTo>
                    <a:lnTo>
                      <a:pt x="354" y="233"/>
                    </a:lnTo>
                    <a:lnTo>
                      <a:pt x="377" y="242"/>
                    </a:lnTo>
                    <a:lnTo>
                      <a:pt x="401" y="250"/>
                    </a:lnTo>
                    <a:lnTo>
                      <a:pt x="424" y="259"/>
                    </a:lnTo>
                    <a:lnTo>
                      <a:pt x="448" y="267"/>
                    </a:lnTo>
                    <a:lnTo>
                      <a:pt x="472" y="276"/>
                    </a:lnTo>
                    <a:lnTo>
                      <a:pt x="497" y="284"/>
                    </a:lnTo>
                    <a:lnTo>
                      <a:pt x="521" y="293"/>
                    </a:lnTo>
                    <a:lnTo>
                      <a:pt x="544" y="302"/>
                    </a:lnTo>
                    <a:lnTo>
                      <a:pt x="568" y="310"/>
                    </a:lnTo>
                    <a:lnTo>
                      <a:pt x="592" y="319"/>
                    </a:lnTo>
                    <a:lnTo>
                      <a:pt x="615" y="329"/>
                    </a:lnTo>
                    <a:lnTo>
                      <a:pt x="639" y="338"/>
                    </a:lnTo>
                    <a:lnTo>
                      <a:pt x="662" y="347"/>
                    </a:lnTo>
                    <a:lnTo>
                      <a:pt x="686" y="357"/>
                    </a:lnTo>
                    <a:lnTo>
                      <a:pt x="701" y="362"/>
                    </a:lnTo>
                    <a:lnTo>
                      <a:pt x="718" y="368"/>
                    </a:lnTo>
                    <a:lnTo>
                      <a:pt x="733" y="370"/>
                    </a:lnTo>
                    <a:lnTo>
                      <a:pt x="750" y="374"/>
                    </a:lnTo>
                    <a:lnTo>
                      <a:pt x="765" y="377"/>
                    </a:lnTo>
                    <a:lnTo>
                      <a:pt x="782" y="381"/>
                    </a:lnTo>
                    <a:lnTo>
                      <a:pt x="799" y="383"/>
                    </a:lnTo>
                    <a:lnTo>
                      <a:pt x="816" y="385"/>
                    </a:lnTo>
                    <a:lnTo>
                      <a:pt x="851" y="392"/>
                    </a:lnTo>
                    <a:lnTo>
                      <a:pt x="885" y="398"/>
                    </a:lnTo>
                    <a:lnTo>
                      <a:pt x="917" y="404"/>
                    </a:lnTo>
                    <a:lnTo>
                      <a:pt x="949" y="409"/>
                    </a:lnTo>
                    <a:lnTo>
                      <a:pt x="984" y="413"/>
                    </a:lnTo>
                    <a:lnTo>
                      <a:pt x="1016" y="417"/>
                    </a:lnTo>
                    <a:lnTo>
                      <a:pt x="1048" y="419"/>
                    </a:lnTo>
                    <a:lnTo>
                      <a:pt x="1082" y="424"/>
                    </a:lnTo>
                    <a:lnTo>
                      <a:pt x="1114" y="426"/>
                    </a:lnTo>
                    <a:lnTo>
                      <a:pt x="1146" y="426"/>
                    </a:lnTo>
                    <a:lnTo>
                      <a:pt x="1178" y="426"/>
                    </a:lnTo>
                    <a:lnTo>
                      <a:pt x="1208" y="428"/>
                    </a:lnTo>
                    <a:lnTo>
                      <a:pt x="1241" y="430"/>
                    </a:lnTo>
                    <a:lnTo>
                      <a:pt x="1271" y="434"/>
                    </a:lnTo>
                    <a:lnTo>
                      <a:pt x="1301" y="441"/>
                    </a:lnTo>
                    <a:lnTo>
                      <a:pt x="1331" y="449"/>
                    </a:lnTo>
                    <a:lnTo>
                      <a:pt x="1343" y="454"/>
                    </a:lnTo>
                    <a:lnTo>
                      <a:pt x="1358" y="458"/>
                    </a:lnTo>
                    <a:lnTo>
                      <a:pt x="1371" y="462"/>
                    </a:lnTo>
                    <a:lnTo>
                      <a:pt x="1384" y="466"/>
                    </a:lnTo>
                    <a:lnTo>
                      <a:pt x="1399" y="469"/>
                    </a:lnTo>
                    <a:lnTo>
                      <a:pt x="1412" y="471"/>
                    </a:lnTo>
                    <a:lnTo>
                      <a:pt x="1427" y="471"/>
                    </a:lnTo>
                    <a:lnTo>
                      <a:pt x="1442" y="471"/>
                    </a:lnTo>
                    <a:lnTo>
                      <a:pt x="1444" y="492"/>
                    </a:lnTo>
                    <a:lnTo>
                      <a:pt x="1444" y="509"/>
                    </a:lnTo>
                    <a:lnTo>
                      <a:pt x="1444" y="526"/>
                    </a:lnTo>
                    <a:lnTo>
                      <a:pt x="1438" y="541"/>
                    </a:lnTo>
                    <a:lnTo>
                      <a:pt x="1429" y="552"/>
                    </a:lnTo>
                    <a:lnTo>
                      <a:pt x="1421" y="559"/>
                    </a:lnTo>
                    <a:lnTo>
                      <a:pt x="1408" y="563"/>
                    </a:lnTo>
                    <a:lnTo>
                      <a:pt x="1397" y="567"/>
                    </a:lnTo>
                    <a:lnTo>
                      <a:pt x="1382" y="569"/>
                    </a:lnTo>
                    <a:lnTo>
                      <a:pt x="1369" y="569"/>
                    </a:lnTo>
                    <a:lnTo>
                      <a:pt x="1354" y="571"/>
                    </a:lnTo>
                    <a:lnTo>
                      <a:pt x="1341" y="571"/>
                    </a:lnTo>
                    <a:lnTo>
                      <a:pt x="1318" y="571"/>
                    </a:lnTo>
                    <a:lnTo>
                      <a:pt x="1296" y="574"/>
                    </a:lnTo>
                    <a:lnTo>
                      <a:pt x="1273" y="574"/>
                    </a:lnTo>
                    <a:lnTo>
                      <a:pt x="1249" y="574"/>
                    </a:lnTo>
                    <a:lnTo>
                      <a:pt x="1228" y="576"/>
                    </a:lnTo>
                    <a:lnTo>
                      <a:pt x="1204" y="576"/>
                    </a:lnTo>
                    <a:lnTo>
                      <a:pt x="1183" y="576"/>
                    </a:lnTo>
                    <a:lnTo>
                      <a:pt x="1159" y="576"/>
                    </a:lnTo>
                    <a:lnTo>
                      <a:pt x="1136" y="576"/>
                    </a:lnTo>
                    <a:lnTo>
                      <a:pt x="1114" y="576"/>
                    </a:lnTo>
                    <a:lnTo>
                      <a:pt x="1091" y="574"/>
                    </a:lnTo>
                    <a:lnTo>
                      <a:pt x="1069" y="574"/>
                    </a:lnTo>
                    <a:lnTo>
                      <a:pt x="1046" y="571"/>
                    </a:lnTo>
                    <a:lnTo>
                      <a:pt x="1022" y="569"/>
                    </a:lnTo>
                    <a:lnTo>
                      <a:pt x="1001" y="567"/>
                    </a:lnTo>
                    <a:lnTo>
                      <a:pt x="977" y="565"/>
                    </a:lnTo>
                    <a:lnTo>
                      <a:pt x="945" y="563"/>
                    </a:lnTo>
                    <a:lnTo>
                      <a:pt x="913" y="561"/>
                    </a:lnTo>
                    <a:lnTo>
                      <a:pt x="881" y="561"/>
                    </a:lnTo>
                    <a:lnTo>
                      <a:pt x="849" y="561"/>
                    </a:lnTo>
                    <a:lnTo>
                      <a:pt x="816" y="561"/>
                    </a:lnTo>
                    <a:lnTo>
                      <a:pt x="784" y="561"/>
                    </a:lnTo>
                    <a:lnTo>
                      <a:pt x="752" y="556"/>
                    </a:lnTo>
                    <a:lnTo>
                      <a:pt x="718" y="550"/>
                    </a:lnTo>
                    <a:lnTo>
                      <a:pt x="718" y="541"/>
                    </a:lnTo>
                    <a:lnTo>
                      <a:pt x="716" y="541"/>
                    </a:lnTo>
                    <a:lnTo>
                      <a:pt x="712" y="541"/>
                    </a:lnTo>
                    <a:lnTo>
                      <a:pt x="707" y="541"/>
                    </a:lnTo>
                    <a:lnTo>
                      <a:pt x="705" y="54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54"/>
              <p:cNvSpPr>
                <a:spLocks/>
              </p:cNvSpPr>
              <p:nvPr/>
            </p:nvSpPr>
            <p:spPr bwMode="auto">
              <a:xfrm>
                <a:off x="2272" y="3710"/>
                <a:ext cx="2838" cy="556"/>
              </a:xfrm>
              <a:custGeom>
                <a:avLst/>
                <a:gdLst>
                  <a:gd name="T0" fmla="*/ 103 w 2838"/>
                  <a:gd name="T1" fmla="*/ 36 h 556"/>
                  <a:gd name="T2" fmla="*/ 225 w 2838"/>
                  <a:gd name="T3" fmla="*/ 92 h 556"/>
                  <a:gd name="T4" fmla="*/ 366 w 2838"/>
                  <a:gd name="T5" fmla="*/ 141 h 556"/>
                  <a:gd name="T6" fmla="*/ 542 w 2838"/>
                  <a:gd name="T7" fmla="*/ 182 h 556"/>
                  <a:gd name="T8" fmla="*/ 767 w 2838"/>
                  <a:gd name="T9" fmla="*/ 207 h 556"/>
                  <a:gd name="T10" fmla="*/ 962 w 2838"/>
                  <a:gd name="T11" fmla="*/ 214 h 556"/>
                  <a:gd name="T12" fmla="*/ 1003 w 2838"/>
                  <a:gd name="T13" fmla="*/ 227 h 556"/>
                  <a:gd name="T14" fmla="*/ 1041 w 2838"/>
                  <a:gd name="T15" fmla="*/ 239 h 556"/>
                  <a:gd name="T16" fmla="*/ 1090 w 2838"/>
                  <a:gd name="T17" fmla="*/ 244 h 556"/>
                  <a:gd name="T18" fmla="*/ 1157 w 2838"/>
                  <a:gd name="T19" fmla="*/ 250 h 556"/>
                  <a:gd name="T20" fmla="*/ 1232 w 2838"/>
                  <a:gd name="T21" fmla="*/ 263 h 556"/>
                  <a:gd name="T22" fmla="*/ 1307 w 2838"/>
                  <a:gd name="T23" fmla="*/ 274 h 556"/>
                  <a:gd name="T24" fmla="*/ 1373 w 2838"/>
                  <a:gd name="T25" fmla="*/ 284 h 556"/>
                  <a:gd name="T26" fmla="*/ 1485 w 2838"/>
                  <a:gd name="T27" fmla="*/ 291 h 556"/>
                  <a:gd name="T28" fmla="*/ 1694 w 2838"/>
                  <a:gd name="T29" fmla="*/ 293 h 556"/>
                  <a:gd name="T30" fmla="*/ 1896 w 2838"/>
                  <a:gd name="T31" fmla="*/ 287 h 556"/>
                  <a:gd name="T32" fmla="*/ 2093 w 2838"/>
                  <a:gd name="T33" fmla="*/ 278 h 556"/>
                  <a:gd name="T34" fmla="*/ 2294 w 2838"/>
                  <a:gd name="T35" fmla="*/ 272 h 556"/>
                  <a:gd name="T36" fmla="*/ 2511 w 2838"/>
                  <a:gd name="T37" fmla="*/ 267 h 556"/>
                  <a:gd name="T38" fmla="*/ 2633 w 2838"/>
                  <a:gd name="T39" fmla="*/ 263 h 556"/>
                  <a:gd name="T40" fmla="*/ 2757 w 2838"/>
                  <a:gd name="T41" fmla="*/ 254 h 556"/>
                  <a:gd name="T42" fmla="*/ 2838 w 2838"/>
                  <a:gd name="T43" fmla="*/ 323 h 556"/>
                  <a:gd name="T44" fmla="*/ 2838 w 2838"/>
                  <a:gd name="T45" fmla="*/ 535 h 556"/>
                  <a:gd name="T46" fmla="*/ 2605 w 2838"/>
                  <a:gd name="T47" fmla="*/ 533 h 556"/>
                  <a:gd name="T48" fmla="*/ 2369 w 2838"/>
                  <a:gd name="T49" fmla="*/ 535 h 556"/>
                  <a:gd name="T50" fmla="*/ 2136 w 2838"/>
                  <a:gd name="T51" fmla="*/ 539 h 556"/>
                  <a:gd name="T52" fmla="*/ 1902 w 2838"/>
                  <a:gd name="T53" fmla="*/ 544 h 556"/>
                  <a:gd name="T54" fmla="*/ 1667 w 2838"/>
                  <a:gd name="T55" fmla="*/ 552 h 556"/>
                  <a:gd name="T56" fmla="*/ 1508 w 2838"/>
                  <a:gd name="T57" fmla="*/ 556 h 556"/>
                  <a:gd name="T58" fmla="*/ 1384 w 2838"/>
                  <a:gd name="T59" fmla="*/ 556 h 556"/>
                  <a:gd name="T60" fmla="*/ 1262 w 2838"/>
                  <a:gd name="T61" fmla="*/ 554 h 556"/>
                  <a:gd name="T62" fmla="*/ 1215 w 2838"/>
                  <a:gd name="T63" fmla="*/ 556 h 556"/>
                  <a:gd name="T64" fmla="*/ 1168 w 2838"/>
                  <a:gd name="T65" fmla="*/ 554 h 556"/>
                  <a:gd name="T66" fmla="*/ 1138 w 2838"/>
                  <a:gd name="T67" fmla="*/ 548 h 556"/>
                  <a:gd name="T68" fmla="*/ 1138 w 2838"/>
                  <a:gd name="T69" fmla="*/ 520 h 556"/>
                  <a:gd name="T70" fmla="*/ 1123 w 2838"/>
                  <a:gd name="T71" fmla="*/ 514 h 556"/>
                  <a:gd name="T72" fmla="*/ 1101 w 2838"/>
                  <a:gd name="T73" fmla="*/ 458 h 556"/>
                  <a:gd name="T74" fmla="*/ 1039 w 2838"/>
                  <a:gd name="T75" fmla="*/ 426 h 556"/>
                  <a:gd name="T76" fmla="*/ 949 w 2838"/>
                  <a:gd name="T77" fmla="*/ 419 h 556"/>
                  <a:gd name="T78" fmla="*/ 861 w 2838"/>
                  <a:gd name="T79" fmla="*/ 409 h 556"/>
                  <a:gd name="T80" fmla="*/ 773 w 2838"/>
                  <a:gd name="T81" fmla="*/ 396 h 556"/>
                  <a:gd name="T82" fmla="*/ 683 w 2838"/>
                  <a:gd name="T83" fmla="*/ 381 h 556"/>
                  <a:gd name="T84" fmla="*/ 593 w 2838"/>
                  <a:gd name="T85" fmla="*/ 362 h 556"/>
                  <a:gd name="T86" fmla="*/ 508 w 2838"/>
                  <a:gd name="T87" fmla="*/ 336 h 556"/>
                  <a:gd name="T88" fmla="*/ 426 w 2838"/>
                  <a:gd name="T89" fmla="*/ 304 h 556"/>
                  <a:gd name="T90" fmla="*/ 362 w 2838"/>
                  <a:gd name="T91" fmla="*/ 278 h 556"/>
                  <a:gd name="T92" fmla="*/ 334 w 2838"/>
                  <a:gd name="T93" fmla="*/ 265 h 556"/>
                  <a:gd name="T94" fmla="*/ 306 w 2838"/>
                  <a:gd name="T95" fmla="*/ 261 h 556"/>
                  <a:gd name="T96" fmla="*/ 285 w 2838"/>
                  <a:gd name="T97" fmla="*/ 254 h 556"/>
                  <a:gd name="T98" fmla="*/ 261 w 2838"/>
                  <a:gd name="T99" fmla="*/ 248 h 556"/>
                  <a:gd name="T100" fmla="*/ 234 w 2838"/>
                  <a:gd name="T101" fmla="*/ 242 h 556"/>
                  <a:gd name="T102" fmla="*/ 206 w 2838"/>
                  <a:gd name="T103" fmla="*/ 231 h 556"/>
                  <a:gd name="T104" fmla="*/ 172 w 2838"/>
                  <a:gd name="T105" fmla="*/ 212 h 556"/>
                  <a:gd name="T106" fmla="*/ 133 w 2838"/>
                  <a:gd name="T107" fmla="*/ 188 h 556"/>
                  <a:gd name="T108" fmla="*/ 94 w 2838"/>
                  <a:gd name="T109" fmla="*/ 162 h 556"/>
                  <a:gd name="T110" fmla="*/ 67 w 2838"/>
                  <a:gd name="T111" fmla="*/ 160 h 556"/>
                  <a:gd name="T112" fmla="*/ 71 w 2838"/>
                  <a:gd name="T113" fmla="*/ 117 h 556"/>
                  <a:gd name="T114" fmla="*/ 56 w 2838"/>
                  <a:gd name="T115" fmla="*/ 75 h 556"/>
                  <a:gd name="T116" fmla="*/ 30 w 2838"/>
                  <a:gd name="T117" fmla="*/ 40 h 556"/>
                  <a:gd name="T118" fmla="*/ 7 w 2838"/>
                  <a:gd name="T119" fmla="*/ 19 h 556"/>
                  <a:gd name="T120" fmla="*/ 13 w 2838"/>
                  <a:gd name="T121" fmla="*/ 2 h 5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8"/>
                  <a:gd name="T184" fmla="*/ 0 h 556"/>
                  <a:gd name="T185" fmla="*/ 2838 w 2838"/>
                  <a:gd name="T186" fmla="*/ 556 h 5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8" h="556">
                    <a:moveTo>
                      <a:pt x="24" y="0"/>
                    </a:moveTo>
                    <a:lnTo>
                      <a:pt x="62" y="19"/>
                    </a:lnTo>
                    <a:lnTo>
                      <a:pt x="103" y="36"/>
                    </a:lnTo>
                    <a:lnTo>
                      <a:pt x="142" y="55"/>
                    </a:lnTo>
                    <a:lnTo>
                      <a:pt x="182" y="75"/>
                    </a:lnTo>
                    <a:lnTo>
                      <a:pt x="225" y="92"/>
                    </a:lnTo>
                    <a:lnTo>
                      <a:pt x="270" y="109"/>
                    </a:lnTo>
                    <a:lnTo>
                      <a:pt x="317" y="126"/>
                    </a:lnTo>
                    <a:lnTo>
                      <a:pt x="366" y="141"/>
                    </a:lnTo>
                    <a:lnTo>
                      <a:pt x="420" y="156"/>
                    </a:lnTo>
                    <a:lnTo>
                      <a:pt x="480" y="169"/>
                    </a:lnTo>
                    <a:lnTo>
                      <a:pt x="542" y="182"/>
                    </a:lnTo>
                    <a:lnTo>
                      <a:pt x="611" y="192"/>
                    </a:lnTo>
                    <a:lnTo>
                      <a:pt x="686" y="201"/>
                    </a:lnTo>
                    <a:lnTo>
                      <a:pt x="767" y="207"/>
                    </a:lnTo>
                    <a:lnTo>
                      <a:pt x="855" y="212"/>
                    </a:lnTo>
                    <a:lnTo>
                      <a:pt x="949" y="214"/>
                    </a:lnTo>
                    <a:lnTo>
                      <a:pt x="962" y="214"/>
                    </a:lnTo>
                    <a:lnTo>
                      <a:pt x="977" y="218"/>
                    </a:lnTo>
                    <a:lnTo>
                      <a:pt x="990" y="222"/>
                    </a:lnTo>
                    <a:lnTo>
                      <a:pt x="1003" y="227"/>
                    </a:lnTo>
                    <a:lnTo>
                      <a:pt x="1015" y="231"/>
                    </a:lnTo>
                    <a:lnTo>
                      <a:pt x="1028" y="235"/>
                    </a:lnTo>
                    <a:lnTo>
                      <a:pt x="1041" y="239"/>
                    </a:lnTo>
                    <a:lnTo>
                      <a:pt x="1054" y="242"/>
                    </a:lnTo>
                    <a:lnTo>
                      <a:pt x="1071" y="242"/>
                    </a:lnTo>
                    <a:lnTo>
                      <a:pt x="1090" y="244"/>
                    </a:lnTo>
                    <a:lnTo>
                      <a:pt x="1110" y="246"/>
                    </a:lnTo>
                    <a:lnTo>
                      <a:pt x="1133" y="248"/>
                    </a:lnTo>
                    <a:lnTo>
                      <a:pt x="1157" y="250"/>
                    </a:lnTo>
                    <a:lnTo>
                      <a:pt x="1180" y="254"/>
                    </a:lnTo>
                    <a:lnTo>
                      <a:pt x="1206" y="259"/>
                    </a:lnTo>
                    <a:lnTo>
                      <a:pt x="1232" y="263"/>
                    </a:lnTo>
                    <a:lnTo>
                      <a:pt x="1258" y="267"/>
                    </a:lnTo>
                    <a:lnTo>
                      <a:pt x="1283" y="269"/>
                    </a:lnTo>
                    <a:lnTo>
                      <a:pt x="1307" y="274"/>
                    </a:lnTo>
                    <a:lnTo>
                      <a:pt x="1330" y="278"/>
                    </a:lnTo>
                    <a:lnTo>
                      <a:pt x="1354" y="280"/>
                    </a:lnTo>
                    <a:lnTo>
                      <a:pt x="1373" y="284"/>
                    </a:lnTo>
                    <a:lnTo>
                      <a:pt x="1392" y="284"/>
                    </a:lnTo>
                    <a:lnTo>
                      <a:pt x="1410" y="287"/>
                    </a:lnTo>
                    <a:lnTo>
                      <a:pt x="1485" y="291"/>
                    </a:lnTo>
                    <a:lnTo>
                      <a:pt x="1555" y="291"/>
                    </a:lnTo>
                    <a:lnTo>
                      <a:pt x="1626" y="293"/>
                    </a:lnTo>
                    <a:lnTo>
                      <a:pt x="1694" y="293"/>
                    </a:lnTo>
                    <a:lnTo>
                      <a:pt x="1763" y="291"/>
                    </a:lnTo>
                    <a:lnTo>
                      <a:pt x="1829" y="291"/>
                    </a:lnTo>
                    <a:lnTo>
                      <a:pt x="1896" y="287"/>
                    </a:lnTo>
                    <a:lnTo>
                      <a:pt x="1960" y="284"/>
                    </a:lnTo>
                    <a:lnTo>
                      <a:pt x="2026" y="282"/>
                    </a:lnTo>
                    <a:lnTo>
                      <a:pt x="2093" y="278"/>
                    </a:lnTo>
                    <a:lnTo>
                      <a:pt x="2159" y="276"/>
                    </a:lnTo>
                    <a:lnTo>
                      <a:pt x="2226" y="274"/>
                    </a:lnTo>
                    <a:lnTo>
                      <a:pt x="2294" y="272"/>
                    </a:lnTo>
                    <a:lnTo>
                      <a:pt x="2365" y="269"/>
                    </a:lnTo>
                    <a:lnTo>
                      <a:pt x="2436" y="267"/>
                    </a:lnTo>
                    <a:lnTo>
                      <a:pt x="2511" y="267"/>
                    </a:lnTo>
                    <a:lnTo>
                      <a:pt x="2551" y="267"/>
                    </a:lnTo>
                    <a:lnTo>
                      <a:pt x="2592" y="265"/>
                    </a:lnTo>
                    <a:lnTo>
                      <a:pt x="2633" y="263"/>
                    </a:lnTo>
                    <a:lnTo>
                      <a:pt x="2676" y="259"/>
                    </a:lnTo>
                    <a:lnTo>
                      <a:pt x="2716" y="257"/>
                    </a:lnTo>
                    <a:lnTo>
                      <a:pt x="2757" y="254"/>
                    </a:lnTo>
                    <a:lnTo>
                      <a:pt x="2798" y="252"/>
                    </a:lnTo>
                    <a:lnTo>
                      <a:pt x="2838" y="252"/>
                    </a:lnTo>
                    <a:lnTo>
                      <a:pt x="2838" y="323"/>
                    </a:lnTo>
                    <a:lnTo>
                      <a:pt x="2838" y="394"/>
                    </a:lnTo>
                    <a:lnTo>
                      <a:pt x="2838" y="464"/>
                    </a:lnTo>
                    <a:lnTo>
                      <a:pt x="2838" y="535"/>
                    </a:lnTo>
                    <a:lnTo>
                      <a:pt x="2761" y="535"/>
                    </a:lnTo>
                    <a:lnTo>
                      <a:pt x="2682" y="535"/>
                    </a:lnTo>
                    <a:lnTo>
                      <a:pt x="2605" y="533"/>
                    </a:lnTo>
                    <a:lnTo>
                      <a:pt x="2526" y="535"/>
                    </a:lnTo>
                    <a:lnTo>
                      <a:pt x="2448" y="535"/>
                    </a:lnTo>
                    <a:lnTo>
                      <a:pt x="2369" y="535"/>
                    </a:lnTo>
                    <a:lnTo>
                      <a:pt x="2292" y="537"/>
                    </a:lnTo>
                    <a:lnTo>
                      <a:pt x="2215" y="537"/>
                    </a:lnTo>
                    <a:lnTo>
                      <a:pt x="2136" y="539"/>
                    </a:lnTo>
                    <a:lnTo>
                      <a:pt x="2059" y="541"/>
                    </a:lnTo>
                    <a:lnTo>
                      <a:pt x="1979" y="541"/>
                    </a:lnTo>
                    <a:lnTo>
                      <a:pt x="1902" y="544"/>
                    </a:lnTo>
                    <a:lnTo>
                      <a:pt x="1823" y="546"/>
                    </a:lnTo>
                    <a:lnTo>
                      <a:pt x="1746" y="550"/>
                    </a:lnTo>
                    <a:lnTo>
                      <a:pt x="1667" y="552"/>
                    </a:lnTo>
                    <a:lnTo>
                      <a:pt x="1590" y="554"/>
                    </a:lnTo>
                    <a:lnTo>
                      <a:pt x="1549" y="556"/>
                    </a:lnTo>
                    <a:lnTo>
                      <a:pt x="1508" y="556"/>
                    </a:lnTo>
                    <a:lnTo>
                      <a:pt x="1467" y="556"/>
                    </a:lnTo>
                    <a:lnTo>
                      <a:pt x="1427" y="556"/>
                    </a:lnTo>
                    <a:lnTo>
                      <a:pt x="1384" y="556"/>
                    </a:lnTo>
                    <a:lnTo>
                      <a:pt x="1343" y="554"/>
                    </a:lnTo>
                    <a:lnTo>
                      <a:pt x="1302" y="554"/>
                    </a:lnTo>
                    <a:lnTo>
                      <a:pt x="1262" y="554"/>
                    </a:lnTo>
                    <a:lnTo>
                      <a:pt x="1247" y="554"/>
                    </a:lnTo>
                    <a:lnTo>
                      <a:pt x="1232" y="554"/>
                    </a:lnTo>
                    <a:lnTo>
                      <a:pt x="1215" y="556"/>
                    </a:lnTo>
                    <a:lnTo>
                      <a:pt x="1200" y="556"/>
                    </a:lnTo>
                    <a:lnTo>
                      <a:pt x="1185" y="556"/>
                    </a:lnTo>
                    <a:lnTo>
                      <a:pt x="1168" y="554"/>
                    </a:lnTo>
                    <a:lnTo>
                      <a:pt x="1153" y="554"/>
                    </a:lnTo>
                    <a:lnTo>
                      <a:pt x="1138" y="550"/>
                    </a:lnTo>
                    <a:lnTo>
                      <a:pt x="1138" y="548"/>
                    </a:lnTo>
                    <a:lnTo>
                      <a:pt x="1138" y="539"/>
                    </a:lnTo>
                    <a:lnTo>
                      <a:pt x="1138" y="529"/>
                    </a:lnTo>
                    <a:lnTo>
                      <a:pt x="1138" y="520"/>
                    </a:lnTo>
                    <a:lnTo>
                      <a:pt x="1133" y="518"/>
                    </a:lnTo>
                    <a:lnTo>
                      <a:pt x="1129" y="516"/>
                    </a:lnTo>
                    <a:lnTo>
                      <a:pt x="1123" y="514"/>
                    </a:lnTo>
                    <a:lnTo>
                      <a:pt x="1118" y="509"/>
                    </a:lnTo>
                    <a:lnTo>
                      <a:pt x="1110" y="486"/>
                    </a:lnTo>
                    <a:lnTo>
                      <a:pt x="1101" y="458"/>
                    </a:lnTo>
                    <a:lnTo>
                      <a:pt x="1088" y="436"/>
                    </a:lnTo>
                    <a:lnTo>
                      <a:pt x="1069" y="426"/>
                    </a:lnTo>
                    <a:lnTo>
                      <a:pt x="1039" y="426"/>
                    </a:lnTo>
                    <a:lnTo>
                      <a:pt x="1009" y="424"/>
                    </a:lnTo>
                    <a:lnTo>
                      <a:pt x="979" y="422"/>
                    </a:lnTo>
                    <a:lnTo>
                      <a:pt x="949" y="419"/>
                    </a:lnTo>
                    <a:lnTo>
                      <a:pt x="919" y="415"/>
                    </a:lnTo>
                    <a:lnTo>
                      <a:pt x="889" y="413"/>
                    </a:lnTo>
                    <a:lnTo>
                      <a:pt x="861" y="409"/>
                    </a:lnTo>
                    <a:lnTo>
                      <a:pt x="831" y="404"/>
                    </a:lnTo>
                    <a:lnTo>
                      <a:pt x="801" y="400"/>
                    </a:lnTo>
                    <a:lnTo>
                      <a:pt x="773" y="396"/>
                    </a:lnTo>
                    <a:lnTo>
                      <a:pt x="743" y="392"/>
                    </a:lnTo>
                    <a:lnTo>
                      <a:pt x="713" y="385"/>
                    </a:lnTo>
                    <a:lnTo>
                      <a:pt x="683" y="381"/>
                    </a:lnTo>
                    <a:lnTo>
                      <a:pt x="653" y="374"/>
                    </a:lnTo>
                    <a:lnTo>
                      <a:pt x="623" y="368"/>
                    </a:lnTo>
                    <a:lnTo>
                      <a:pt x="593" y="362"/>
                    </a:lnTo>
                    <a:lnTo>
                      <a:pt x="564" y="355"/>
                    </a:lnTo>
                    <a:lnTo>
                      <a:pt x="536" y="347"/>
                    </a:lnTo>
                    <a:lnTo>
                      <a:pt x="508" y="336"/>
                    </a:lnTo>
                    <a:lnTo>
                      <a:pt x="480" y="325"/>
                    </a:lnTo>
                    <a:lnTo>
                      <a:pt x="454" y="314"/>
                    </a:lnTo>
                    <a:lnTo>
                      <a:pt x="426" y="304"/>
                    </a:lnTo>
                    <a:lnTo>
                      <a:pt x="399" y="293"/>
                    </a:lnTo>
                    <a:lnTo>
                      <a:pt x="371" y="282"/>
                    </a:lnTo>
                    <a:lnTo>
                      <a:pt x="362" y="278"/>
                    </a:lnTo>
                    <a:lnTo>
                      <a:pt x="354" y="274"/>
                    </a:lnTo>
                    <a:lnTo>
                      <a:pt x="343" y="269"/>
                    </a:lnTo>
                    <a:lnTo>
                      <a:pt x="334" y="265"/>
                    </a:lnTo>
                    <a:lnTo>
                      <a:pt x="326" y="263"/>
                    </a:lnTo>
                    <a:lnTo>
                      <a:pt x="315" y="261"/>
                    </a:lnTo>
                    <a:lnTo>
                      <a:pt x="306" y="261"/>
                    </a:lnTo>
                    <a:lnTo>
                      <a:pt x="298" y="263"/>
                    </a:lnTo>
                    <a:lnTo>
                      <a:pt x="291" y="261"/>
                    </a:lnTo>
                    <a:lnTo>
                      <a:pt x="285" y="254"/>
                    </a:lnTo>
                    <a:lnTo>
                      <a:pt x="279" y="250"/>
                    </a:lnTo>
                    <a:lnTo>
                      <a:pt x="272" y="248"/>
                    </a:lnTo>
                    <a:lnTo>
                      <a:pt x="261" y="248"/>
                    </a:lnTo>
                    <a:lnTo>
                      <a:pt x="253" y="246"/>
                    </a:lnTo>
                    <a:lnTo>
                      <a:pt x="242" y="244"/>
                    </a:lnTo>
                    <a:lnTo>
                      <a:pt x="234" y="242"/>
                    </a:lnTo>
                    <a:lnTo>
                      <a:pt x="223" y="237"/>
                    </a:lnTo>
                    <a:lnTo>
                      <a:pt x="214" y="235"/>
                    </a:lnTo>
                    <a:lnTo>
                      <a:pt x="206" y="231"/>
                    </a:lnTo>
                    <a:lnTo>
                      <a:pt x="197" y="227"/>
                    </a:lnTo>
                    <a:lnTo>
                      <a:pt x="184" y="220"/>
                    </a:lnTo>
                    <a:lnTo>
                      <a:pt x="172" y="212"/>
                    </a:lnTo>
                    <a:lnTo>
                      <a:pt x="159" y="203"/>
                    </a:lnTo>
                    <a:lnTo>
                      <a:pt x="146" y="194"/>
                    </a:lnTo>
                    <a:lnTo>
                      <a:pt x="133" y="188"/>
                    </a:lnTo>
                    <a:lnTo>
                      <a:pt x="120" y="179"/>
                    </a:lnTo>
                    <a:lnTo>
                      <a:pt x="107" y="171"/>
                    </a:lnTo>
                    <a:lnTo>
                      <a:pt x="94" y="162"/>
                    </a:lnTo>
                    <a:lnTo>
                      <a:pt x="86" y="162"/>
                    </a:lnTo>
                    <a:lnTo>
                      <a:pt x="77" y="162"/>
                    </a:lnTo>
                    <a:lnTo>
                      <a:pt x="67" y="160"/>
                    </a:lnTo>
                    <a:lnTo>
                      <a:pt x="58" y="158"/>
                    </a:lnTo>
                    <a:lnTo>
                      <a:pt x="67" y="139"/>
                    </a:lnTo>
                    <a:lnTo>
                      <a:pt x="71" y="117"/>
                    </a:lnTo>
                    <a:lnTo>
                      <a:pt x="71" y="100"/>
                    </a:lnTo>
                    <a:lnTo>
                      <a:pt x="64" y="89"/>
                    </a:lnTo>
                    <a:lnTo>
                      <a:pt x="56" y="75"/>
                    </a:lnTo>
                    <a:lnTo>
                      <a:pt x="54" y="60"/>
                    </a:lnTo>
                    <a:lnTo>
                      <a:pt x="47" y="47"/>
                    </a:lnTo>
                    <a:lnTo>
                      <a:pt x="30" y="40"/>
                    </a:lnTo>
                    <a:lnTo>
                      <a:pt x="34" y="30"/>
                    </a:lnTo>
                    <a:lnTo>
                      <a:pt x="22" y="25"/>
                    </a:lnTo>
                    <a:lnTo>
                      <a:pt x="7" y="19"/>
                    </a:lnTo>
                    <a:lnTo>
                      <a:pt x="0" y="4"/>
                    </a:lnTo>
                    <a:lnTo>
                      <a:pt x="7" y="4"/>
                    </a:lnTo>
                    <a:lnTo>
                      <a:pt x="13" y="2"/>
                    </a:lnTo>
                    <a:lnTo>
                      <a:pt x="19" y="0"/>
                    </a:lnTo>
                    <a:lnTo>
                      <a:pt x="24" y="0"/>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55"/>
              <p:cNvSpPr>
                <a:spLocks/>
              </p:cNvSpPr>
              <p:nvPr/>
            </p:nvSpPr>
            <p:spPr bwMode="auto">
              <a:xfrm>
                <a:off x="2234" y="3776"/>
                <a:ext cx="64" cy="47"/>
              </a:xfrm>
              <a:custGeom>
                <a:avLst/>
                <a:gdLst>
                  <a:gd name="T0" fmla="*/ 45 w 64"/>
                  <a:gd name="T1" fmla="*/ 0 h 47"/>
                  <a:gd name="T2" fmla="*/ 40 w 64"/>
                  <a:gd name="T3" fmla="*/ 4 h 47"/>
                  <a:gd name="T4" fmla="*/ 27 w 64"/>
                  <a:gd name="T5" fmla="*/ 13 h 47"/>
                  <a:gd name="T6" fmla="*/ 15 w 64"/>
                  <a:gd name="T7" fmla="*/ 23 h 47"/>
                  <a:gd name="T8" fmla="*/ 4 w 64"/>
                  <a:gd name="T9" fmla="*/ 30 h 47"/>
                  <a:gd name="T10" fmla="*/ 0 w 64"/>
                  <a:gd name="T11" fmla="*/ 36 h 47"/>
                  <a:gd name="T12" fmla="*/ 0 w 64"/>
                  <a:gd name="T13" fmla="*/ 43 h 47"/>
                  <a:gd name="T14" fmla="*/ 4 w 64"/>
                  <a:gd name="T15" fmla="*/ 47 h 47"/>
                  <a:gd name="T16" fmla="*/ 12 w 64"/>
                  <a:gd name="T17" fmla="*/ 47 h 47"/>
                  <a:gd name="T18" fmla="*/ 27 w 64"/>
                  <a:gd name="T19" fmla="*/ 43 h 47"/>
                  <a:gd name="T20" fmla="*/ 45 w 64"/>
                  <a:gd name="T21" fmla="*/ 36 h 47"/>
                  <a:gd name="T22" fmla="*/ 57 w 64"/>
                  <a:gd name="T23" fmla="*/ 30 h 47"/>
                  <a:gd name="T24" fmla="*/ 64 w 64"/>
                  <a:gd name="T25" fmla="*/ 28 h 47"/>
                  <a:gd name="T26" fmla="*/ 57 w 64"/>
                  <a:gd name="T27" fmla="*/ 11 h 47"/>
                  <a:gd name="T28" fmla="*/ 45 w 64"/>
                  <a:gd name="T29" fmla="*/ 0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47"/>
                  <a:gd name="T47" fmla="*/ 64 w 64"/>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47">
                    <a:moveTo>
                      <a:pt x="45" y="0"/>
                    </a:moveTo>
                    <a:lnTo>
                      <a:pt x="40" y="4"/>
                    </a:lnTo>
                    <a:lnTo>
                      <a:pt x="27" y="13"/>
                    </a:lnTo>
                    <a:lnTo>
                      <a:pt x="15" y="23"/>
                    </a:lnTo>
                    <a:lnTo>
                      <a:pt x="4" y="30"/>
                    </a:lnTo>
                    <a:lnTo>
                      <a:pt x="0" y="36"/>
                    </a:lnTo>
                    <a:lnTo>
                      <a:pt x="0" y="43"/>
                    </a:lnTo>
                    <a:lnTo>
                      <a:pt x="4" y="47"/>
                    </a:lnTo>
                    <a:lnTo>
                      <a:pt x="12" y="47"/>
                    </a:lnTo>
                    <a:lnTo>
                      <a:pt x="27" y="43"/>
                    </a:lnTo>
                    <a:lnTo>
                      <a:pt x="45" y="36"/>
                    </a:lnTo>
                    <a:lnTo>
                      <a:pt x="57" y="30"/>
                    </a:lnTo>
                    <a:lnTo>
                      <a:pt x="64" y="28"/>
                    </a:lnTo>
                    <a:lnTo>
                      <a:pt x="57" y="11"/>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6"/>
              <p:cNvSpPr>
                <a:spLocks/>
              </p:cNvSpPr>
              <p:nvPr/>
            </p:nvSpPr>
            <p:spPr bwMode="auto">
              <a:xfrm>
                <a:off x="3956" y="766"/>
                <a:ext cx="334" cy="260"/>
              </a:xfrm>
              <a:custGeom>
                <a:avLst/>
                <a:gdLst>
                  <a:gd name="T0" fmla="*/ 310 w 334"/>
                  <a:gd name="T1" fmla="*/ 240 h 260"/>
                  <a:gd name="T2" fmla="*/ 332 w 334"/>
                  <a:gd name="T3" fmla="*/ 208 h 260"/>
                  <a:gd name="T4" fmla="*/ 334 w 334"/>
                  <a:gd name="T5" fmla="*/ 148 h 260"/>
                  <a:gd name="T6" fmla="*/ 334 w 334"/>
                  <a:gd name="T7" fmla="*/ 97 h 260"/>
                  <a:gd name="T8" fmla="*/ 332 w 334"/>
                  <a:gd name="T9" fmla="*/ 37 h 260"/>
                  <a:gd name="T10" fmla="*/ 310 w 334"/>
                  <a:gd name="T11" fmla="*/ 5 h 260"/>
                  <a:gd name="T12" fmla="*/ 278 w 334"/>
                  <a:gd name="T13" fmla="*/ 3 h 260"/>
                  <a:gd name="T14" fmla="*/ 257 w 334"/>
                  <a:gd name="T15" fmla="*/ 3 h 260"/>
                  <a:gd name="T16" fmla="*/ 225 w 334"/>
                  <a:gd name="T17" fmla="*/ 5 h 260"/>
                  <a:gd name="T18" fmla="*/ 203 w 334"/>
                  <a:gd name="T19" fmla="*/ 7 h 260"/>
                  <a:gd name="T20" fmla="*/ 171 w 334"/>
                  <a:gd name="T21" fmla="*/ 9 h 260"/>
                  <a:gd name="T22" fmla="*/ 150 w 334"/>
                  <a:gd name="T23" fmla="*/ 9 h 260"/>
                  <a:gd name="T24" fmla="*/ 118 w 334"/>
                  <a:gd name="T25" fmla="*/ 11 h 260"/>
                  <a:gd name="T26" fmla="*/ 98 w 334"/>
                  <a:gd name="T27" fmla="*/ 11 h 260"/>
                  <a:gd name="T28" fmla="*/ 68 w 334"/>
                  <a:gd name="T29" fmla="*/ 13 h 260"/>
                  <a:gd name="T30" fmla="*/ 51 w 334"/>
                  <a:gd name="T31" fmla="*/ 13 h 260"/>
                  <a:gd name="T32" fmla="*/ 23 w 334"/>
                  <a:gd name="T33" fmla="*/ 20 h 260"/>
                  <a:gd name="T34" fmla="*/ 2 w 334"/>
                  <a:gd name="T35" fmla="*/ 54 h 260"/>
                  <a:gd name="T36" fmla="*/ 0 w 334"/>
                  <a:gd name="T37" fmla="*/ 114 h 260"/>
                  <a:gd name="T38" fmla="*/ 0 w 334"/>
                  <a:gd name="T39" fmla="*/ 163 h 260"/>
                  <a:gd name="T40" fmla="*/ 2 w 334"/>
                  <a:gd name="T41" fmla="*/ 223 h 260"/>
                  <a:gd name="T42" fmla="*/ 23 w 334"/>
                  <a:gd name="T43" fmla="*/ 255 h 260"/>
                  <a:gd name="T44" fmla="*/ 55 w 334"/>
                  <a:gd name="T45" fmla="*/ 260 h 260"/>
                  <a:gd name="T46" fmla="*/ 77 w 334"/>
                  <a:gd name="T47" fmla="*/ 257 h 260"/>
                  <a:gd name="T48" fmla="*/ 109 w 334"/>
                  <a:gd name="T49" fmla="*/ 255 h 260"/>
                  <a:gd name="T50" fmla="*/ 130 w 334"/>
                  <a:gd name="T51" fmla="*/ 253 h 260"/>
                  <a:gd name="T52" fmla="*/ 163 w 334"/>
                  <a:gd name="T53" fmla="*/ 251 h 260"/>
                  <a:gd name="T54" fmla="*/ 184 w 334"/>
                  <a:gd name="T55" fmla="*/ 251 h 260"/>
                  <a:gd name="T56" fmla="*/ 216 w 334"/>
                  <a:gd name="T57" fmla="*/ 249 h 260"/>
                  <a:gd name="T58" fmla="*/ 238 w 334"/>
                  <a:gd name="T59" fmla="*/ 249 h 260"/>
                  <a:gd name="T60" fmla="*/ 265 w 334"/>
                  <a:gd name="T61" fmla="*/ 247 h 260"/>
                  <a:gd name="T62" fmla="*/ 283 w 334"/>
                  <a:gd name="T63" fmla="*/ 247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60"/>
                  <a:gd name="T98" fmla="*/ 334 w 334"/>
                  <a:gd name="T99" fmla="*/ 260 h 2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60">
                    <a:moveTo>
                      <a:pt x="295" y="247"/>
                    </a:moveTo>
                    <a:lnTo>
                      <a:pt x="310" y="240"/>
                    </a:lnTo>
                    <a:lnTo>
                      <a:pt x="323" y="227"/>
                    </a:lnTo>
                    <a:lnTo>
                      <a:pt x="332" y="208"/>
                    </a:lnTo>
                    <a:lnTo>
                      <a:pt x="334" y="185"/>
                    </a:lnTo>
                    <a:lnTo>
                      <a:pt x="334" y="148"/>
                    </a:lnTo>
                    <a:lnTo>
                      <a:pt x="334" y="123"/>
                    </a:lnTo>
                    <a:lnTo>
                      <a:pt x="334" y="97"/>
                    </a:lnTo>
                    <a:lnTo>
                      <a:pt x="334" y="60"/>
                    </a:lnTo>
                    <a:lnTo>
                      <a:pt x="332" y="37"/>
                    </a:lnTo>
                    <a:lnTo>
                      <a:pt x="323" y="18"/>
                    </a:lnTo>
                    <a:lnTo>
                      <a:pt x="310" y="5"/>
                    </a:lnTo>
                    <a:lnTo>
                      <a:pt x="295" y="0"/>
                    </a:lnTo>
                    <a:lnTo>
                      <a:pt x="278" y="3"/>
                    </a:lnTo>
                    <a:lnTo>
                      <a:pt x="268" y="3"/>
                    </a:lnTo>
                    <a:lnTo>
                      <a:pt x="257" y="3"/>
                    </a:lnTo>
                    <a:lnTo>
                      <a:pt x="242" y="5"/>
                    </a:lnTo>
                    <a:lnTo>
                      <a:pt x="225" y="5"/>
                    </a:lnTo>
                    <a:lnTo>
                      <a:pt x="214" y="5"/>
                    </a:lnTo>
                    <a:lnTo>
                      <a:pt x="203" y="7"/>
                    </a:lnTo>
                    <a:lnTo>
                      <a:pt x="188" y="7"/>
                    </a:lnTo>
                    <a:lnTo>
                      <a:pt x="171" y="9"/>
                    </a:lnTo>
                    <a:lnTo>
                      <a:pt x="160" y="9"/>
                    </a:lnTo>
                    <a:lnTo>
                      <a:pt x="150" y="9"/>
                    </a:lnTo>
                    <a:lnTo>
                      <a:pt x="133" y="11"/>
                    </a:lnTo>
                    <a:lnTo>
                      <a:pt x="118" y="11"/>
                    </a:lnTo>
                    <a:lnTo>
                      <a:pt x="107" y="11"/>
                    </a:lnTo>
                    <a:lnTo>
                      <a:pt x="98" y="11"/>
                    </a:lnTo>
                    <a:lnTo>
                      <a:pt x="83" y="11"/>
                    </a:lnTo>
                    <a:lnTo>
                      <a:pt x="68" y="13"/>
                    </a:lnTo>
                    <a:lnTo>
                      <a:pt x="60" y="13"/>
                    </a:lnTo>
                    <a:lnTo>
                      <a:pt x="51" y="13"/>
                    </a:lnTo>
                    <a:lnTo>
                      <a:pt x="38" y="15"/>
                    </a:lnTo>
                    <a:lnTo>
                      <a:pt x="23" y="20"/>
                    </a:lnTo>
                    <a:lnTo>
                      <a:pt x="10" y="33"/>
                    </a:lnTo>
                    <a:lnTo>
                      <a:pt x="2" y="54"/>
                    </a:lnTo>
                    <a:lnTo>
                      <a:pt x="0" y="78"/>
                    </a:lnTo>
                    <a:lnTo>
                      <a:pt x="0" y="114"/>
                    </a:lnTo>
                    <a:lnTo>
                      <a:pt x="0" y="140"/>
                    </a:lnTo>
                    <a:lnTo>
                      <a:pt x="0" y="163"/>
                    </a:lnTo>
                    <a:lnTo>
                      <a:pt x="0" y="200"/>
                    </a:lnTo>
                    <a:lnTo>
                      <a:pt x="2" y="223"/>
                    </a:lnTo>
                    <a:lnTo>
                      <a:pt x="10" y="242"/>
                    </a:lnTo>
                    <a:lnTo>
                      <a:pt x="23" y="255"/>
                    </a:lnTo>
                    <a:lnTo>
                      <a:pt x="38" y="260"/>
                    </a:lnTo>
                    <a:lnTo>
                      <a:pt x="55" y="260"/>
                    </a:lnTo>
                    <a:lnTo>
                      <a:pt x="66" y="257"/>
                    </a:lnTo>
                    <a:lnTo>
                      <a:pt x="77" y="257"/>
                    </a:lnTo>
                    <a:lnTo>
                      <a:pt x="92" y="257"/>
                    </a:lnTo>
                    <a:lnTo>
                      <a:pt x="109" y="255"/>
                    </a:lnTo>
                    <a:lnTo>
                      <a:pt x="120" y="255"/>
                    </a:lnTo>
                    <a:lnTo>
                      <a:pt x="130" y="253"/>
                    </a:lnTo>
                    <a:lnTo>
                      <a:pt x="145" y="253"/>
                    </a:lnTo>
                    <a:lnTo>
                      <a:pt x="163" y="251"/>
                    </a:lnTo>
                    <a:lnTo>
                      <a:pt x="173" y="251"/>
                    </a:lnTo>
                    <a:lnTo>
                      <a:pt x="184" y="251"/>
                    </a:lnTo>
                    <a:lnTo>
                      <a:pt x="201" y="249"/>
                    </a:lnTo>
                    <a:lnTo>
                      <a:pt x="216" y="249"/>
                    </a:lnTo>
                    <a:lnTo>
                      <a:pt x="227" y="249"/>
                    </a:lnTo>
                    <a:lnTo>
                      <a:pt x="238" y="249"/>
                    </a:lnTo>
                    <a:lnTo>
                      <a:pt x="253" y="249"/>
                    </a:lnTo>
                    <a:lnTo>
                      <a:pt x="265" y="247"/>
                    </a:lnTo>
                    <a:lnTo>
                      <a:pt x="274" y="247"/>
                    </a:lnTo>
                    <a:lnTo>
                      <a:pt x="283" y="247"/>
                    </a:lnTo>
                    <a:lnTo>
                      <a:pt x="295" y="24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57"/>
              <p:cNvSpPr>
                <a:spLocks/>
              </p:cNvSpPr>
              <p:nvPr/>
            </p:nvSpPr>
            <p:spPr bwMode="auto">
              <a:xfrm>
                <a:off x="4331" y="749"/>
                <a:ext cx="334" cy="257"/>
              </a:xfrm>
              <a:custGeom>
                <a:avLst/>
                <a:gdLst>
                  <a:gd name="T0" fmla="*/ 310 w 334"/>
                  <a:gd name="T1" fmla="*/ 242 h 257"/>
                  <a:gd name="T2" fmla="*/ 332 w 334"/>
                  <a:gd name="T3" fmla="*/ 208 h 257"/>
                  <a:gd name="T4" fmla="*/ 334 w 334"/>
                  <a:gd name="T5" fmla="*/ 148 h 257"/>
                  <a:gd name="T6" fmla="*/ 334 w 334"/>
                  <a:gd name="T7" fmla="*/ 97 h 257"/>
                  <a:gd name="T8" fmla="*/ 332 w 334"/>
                  <a:gd name="T9" fmla="*/ 37 h 257"/>
                  <a:gd name="T10" fmla="*/ 310 w 334"/>
                  <a:gd name="T11" fmla="*/ 5 h 257"/>
                  <a:gd name="T12" fmla="*/ 280 w 334"/>
                  <a:gd name="T13" fmla="*/ 2 h 257"/>
                  <a:gd name="T14" fmla="*/ 259 w 334"/>
                  <a:gd name="T15" fmla="*/ 2 h 257"/>
                  <a:gd name="T16" fmla="*/ 227 w 334"/>
                  <a:gd name="T17" fmla="*/ 5 h 257"/>
                  <a:gd name="T18" fmla="*/ 205 w 334"/>
                  <a:gd name="T19" fmla="*/ 5 h 257"/>
                  <a:gd name="T20" fmla="*/ 173 w 334"/>
                  <a:gd name="T21" fmla="*/ 7 h 257"/>
                  <a:gd name="T22" fmla="*/ 150 w 334"/>
                  <a:gd name="T23" fmla="*/ 7 h 257"/>
                  <a:gd name="T24" fmla="*/ 117 w 334"/>
                  <a:gd name="T25" fmla="*/ 9 h 257"/>
                  <a:gd name="T26" fmla="*/ 98 w 334"/>
                  <a:gd name="T27" fmla="*/ 9 h 257"/>
                  <a:gd name="T28" fmla="*/ 70 w 334"/>
                  <a:gd name="T29" fmla="*/ 11 h 257"/>
                  <a:gd name="T30" fmla="*/ 53 w 334"/>
                  <a:gd name="T31" fmla="*/ 11 h 257"/>
                  <a:gd name="T32" fmla="*/ 23 w 334"/>
                  <a:gd name="T33" fmla="*/ 17 h 257"/>
                  <a:gd name="T34" fmla="*/ 2 w 334"/>
                  <a:gd name="T35" fmla="*/ 52 h 257"/>
                  <a:gd name="T36" fmla="*/ 0 w 334"/>
                  <a:gd name="T37" fmla="*/ 112 h 257"/>
                  <a:gd name="T38" fmla="*/ 0 w 334"/>
                  <a:gd name="T39" fmla="*/ 163 h 257"/>
                  <a:gd name="T40" fmla="*/ 2 w 334"/>
                  <a:gd name="T41" fmla="*/ 223 h 257"/>
                  <a:gd name="T42" fmla="*/ 23 w 334"/>
                  <a:gd name="T43" fmla="*/ 253 h 257"/>
                  <a:gd name="T44" fmla="*/ 55 w 334"/>
                  <a:gd name="T45" fmla="*/ 257 h 257"/>
                  <a:gd name="T46" fmla="*/ 77 w 334"/>
                  <a:gd name="T47" fmla="*/ 257 h 257"/>
                  <a:gd name="T48" fmla="*/ 109 w 334"/>
                  <a:gd name="T49" fmla="*/ 255 h 257"/>
                  <a:gd name="T50" fmla="*/ 130 w 334"/>
                  <a:gd name="T51" fmla="*/ 255 h 257"/>
                  <a:gd name="T52" fmla="*/ 162 w 334"/>
                  <a:gd name="T53" fmla="*/ 253 h 257"/>
                  <a:gd name="T54" fmla="*/ 184 w 334"/>
                  <a:gd name="T55" fmla="*/ 253 h 257"/>
                  <a:gd name="T56" fmla="*/ 216 w 334"/>
                  <a:gd name="T57" fmla="*/ 251 h 257"/>
                  <a:gd name="T58" fmla="*/ 237 w 334"/>
                  <a:gd name="T59" fmla="*/ 251 h 257"/>
                  <a:gd name="T60" fmla="*/ 265 w 334"/>
                  <a:gd name="T61" fmla="*/ 249 h 257"/>
                  <a:gd name="T62" fmla="*/ 282 w 334"/>
                  <a:gd name="T63" fmla="*/ 249 h 2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7"/>
                  <a:gd name="T98" fmla="*/ 334 w 334"/>
                  <a:gd name="T99" fmla="*/ 257 h 2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7">
                    <a:moveTo>
                      <a:pt x="295" y="249"/>
                    </a:moveTo>
                    <a:lnTo>
                      <a:pt x="310" y="242"/>
                    </a:lnTo>
                    <a:lnTo>
                      <a:pt x="323" y="229"/>
                    </a:lnTo>
                    <a:lnTo>
                      <a:pt x="332" y="208"/>
                    </a:lnTo>
                    <a:lnTo>
                      <a:pt x="334" y="185"/>
                    </a:lnTo>
                    <a:lnTo>
                      <a:pt x="334" y="148"/>
                    </a:lnTo>
                    <a:lnTo>
                      <a:pt x="334" y="122"/>
                    </a:lnTo>
                    <a:lnTo>
                      <a:pt x="334" y="97"/>
                    </a:lnTo>
                    <a:lnTo>
                      <a:pt x="334" y="60"/>
                    </a:lnTo>
                    <a:lnTo>
                      <a:pt x="332" y="37"/>
                    </a:lnTo>
                    <a:lnTo>
                      <a:pt x="323" y="17"/>
                    </a:lnTo>
                    <a:lnTo>
                      <a:pt x="310" y="5"/>
                    </a:lnTo>
                    <a:lnTo>
                      <a:pt x="295" y="0"/>
                    </a:lnTo>
                    <a:lnTo>
                      <a:pt x="280" y="2"/>
                    </a:lnTo>
                    <a:lnTo>
                      <a:pt x="270" y="2"/>
                    </a:lnTo>
                    <a:lnTo>
                      <a:pt x="259" y="2"/>
                    </a:lnTo>
                    <a:lnTo>
                      <a:pt x="242" y="2"/>
                    </a:lnTo>
                    <a:lnTo>
                      <a:pt x="227" y="5"/>
                    </a:lnTo>
                    <a:lnTo>
                      <a:pt x="216" y="5"/>
                    </a:lnTo>
                    <a:lnTo>
                      <a:pt x="205" y="5"/>
                    </a:lnTo>
                    <a:lnTo>
                      <a:pt x="190" y="5"/>
                    </a:lnTo>
                    <a:lnTo>
                      <a:pt x="173" y="7"/>
                    </a:lnTo>
                    <a:lnTo>
                      <a:pt x="160" y="7"/>
                    </a:lnTo>
                    <a:lnTo>
                      <a:pt x="150" y="7"/>
                    </a:lnTo>
                    <a:lnTo>
                      <a:pt x="132" y="9"/>
                    </a:lnTo>
                    <a:lnTo>
                      <a:pt x="117" y="9"/>
                    </a:lnTo>
                    <a:lnTo>
                      <a:pt x="109" y="9"/>
                    </a:lnTo>
                    <a:lnTo>
                      <a:pt x="98" y="9"/>
                    </a:lnTo>
                    <a:lnTo>
                      <a:pt x="83" y="11"/>
                    </a:lnTo>
                    <a:lnTo>
                      <a:pt x="70" y="11"/>
                    </a:lnTo>
                    <a:lnTo>
                      <a:pt x="62" y="11"/>
                    </a:lnTo>
                    <a:lnTo>
                      <a:pt x="53" y="11"/>
                    </a:lnTo>
                    <a:lnTo>
                      <a:pt x="38" y="11"/>
                    </a:lnTo>
                    <a:lnTo>
                      <a:pt x="23" y="17"/>
                    </a:lnTo>
                    <a:lnTo>
                      <a:pt x="10" y="30"/>
                    </a:lnTo>
                    <a:lnTo>
                      <a:pt x="2" y="52"/>
                    </a:lnTo>
                    <a:lnTo>
                      <a:pt x="0" y="75"/>
                    </a:lnTo>
                    <a:lnTo>
                      <a:pt x="0" y="112"/>
                    </a:lnTo>
                    <a:lnTo>
                      <a:pt x="0" y="137"/>
                    </a:lnTo>
                    <a:lnTo>
                      <a:pt x="0" y="163"/>
                    </a:lnTo>
                    <a:lnTo>
                      <a:pt x="0" y="200"/>
                    </a:lnTo>
                    <a:lnTo>
                      <a:pt x="2" y="223"/>
                    </a:lnTo>
                    <a:lnTo>
                      <a:pt x="10" y="242"/>
                    </a:lnTo>
                    <a:lnTo>
                      <a:pt x="23" y="253"/>
                    </a:lnTo>
                    <a:lnTo>
                      <a:pt x="38" y="257"/>
                    </a:lnTo>
                    <a:lnTo>
                      <a:pt x="55" y="257"/>
                    </a:lnTo>
                    <a:lnTo>
                      <a:pt x="66" y="257"/>
                    </a:lnTo>
                    <a:lnTo>
                      <a:pt x="77" y="257"/>
                    </a:lnTo>
                    <a:lnTo>
                      <a:pt x="94" y="255"/>
                    </a:lnTo>
                    <a:lnTo>
                      <a:pt x="109" y="255"/>
                    </a:lnTo>
                    <a:lnTo>
                      <a:pt x="120" y="255"/>
                    </a:lnTo>
                    <a:lnTo>
                      <a:pt x="130" y="255"/>
                    </a:lnTo>
                    <a:lnTo>
                      <a:pt x="145" y="255"/>
                    </a:lnTo>
                    <a:lnTo>
                      <a:pt x="162" y="253"/>
                    </a:lnTo>
                    <a:lnTo>
                      <a:pt x="173" y="253"/>
                    </a:lnTo>
                    <a:lnTo>
                      <a:pt x="184" y="253"/>
                    </a:lnTo>
                    <a:lnTo>
                      <a:pt x="201" y="253"/>
                    </a:lnTo>
                    <a:lnTo>
                      <a:pt x="216" y="251"/>
                    </a:lnTo>
                    <a:lnTo>
                      <a:pt x="227" y="251"/>
                    </a:lnTo>
                    <a:lnTo>
                      <a:pt x="237" y="251"/>
                    </a:lnTo>
                    <a:lnTo>
                      <a:pt x="252" y="251"/>
                    </a:lnTo>
                    <a:lnTo>
                      <a:pt x="265" y="249"/>
                    </a:lnTo>
                    <a:lnTo>
                      <a:pt x="274" y="249"/>
                    </a:lnTo>
                    <a:lnTo>
                      <a:pt x="282" y="249"/>
                    </a:lnTo>
                    <a:lnTo>
                      <a:pt x="295"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58"/>
              <p:cNvSpPr>
                <a:spLocks/>
              </p:cNvSpPr>
              <p:nvPr/>
            </p:nvSpPr>
            <p:spPr bwMode="auto">
              <a:xfrm>
                <a:off x="4708" y="734"/>
                <a:ext cx="334" cy="257"/>
              </a:xfrm>
              <a:custGeom>
                <a:avLst/>
                <a:gdLst>
                  <a:gd name="T0" fmla="*/ 310 w 334"/>
                  <a:gd name="T1" fmla="*/ 244 h 257"/>
                  <a:gd name="T2" fmla="*/ 329 w 334"/>
                  <a:gd name="T3" fmla="*/ 208 h 257"/>
                  <a:gd name="T4" fmla="*/ 334 w 334"/>
                  <a:gd name="T5" fmla="*/ 148 h 257"/>
                  <a:gd name="T6" fmla="*/ 332 w 334"/>
                  <a:gd name="T7" fmla="*/ 97 h 257"/>
                  <a:gd name="T8" fmla="*/ 329 w 334"/>
                  <a:gd name="T9" fmla="*/ 37 h 257"/>
                  <a:gd name="T10" fmla="*/ 308 w 334"/>
                  <a:gd name="T11" fmla="*/ 5 h 257"/>
                  <a:gd name="T12" fmla="*/ 278 w 334"/>
                  <a:gd name="T13" fmla="*/ 0 h 257"/>
                  <a:gd name="T14" fmla="*/ 257 w 334"/>
                  <a:gd name="T15" fmla="*/ 0 h 257"/>
                  <a:gd name="T16" fmla="*/ 225 w 334"/>
                  <a:gd name="T17" fmla="*/ 2 h 257"/>
                  <a:gd name="T18" fmla="*/ 203 w 334"/>
                  <a:gd name="T19" fmla="*/ 2 h 257"/>
                  <a:gd name="T20" fmla="*/ 171 w 334"/>
                  <a:gd name="T21" fmla="*/ 5 h 257"/>
                  <a:gd name="T22" fmla="*/ 150 w 334"/>
                  <a:gd name="T23" fmla="*/ 5 h 257"/>
                  <a:gd name="T24" fmla="*/ 117 w 334"/>
                  <a:gd name="T25" fmla="*/ 7 h 257"/>
                  <a:gd name="T26" fmla="*/ 96 w 334"/>
                  <a:gd name="T27" fmla="*/ 9 h 257"/>
                  <a:gd name="T28" fmla="*/ 68 w 334"/>
                  <a:gd name="T29" fmla="*/ 9 h 257"/>
                  <a:gd name="T30" fmla="*/ 51 w 334"/>
                  <a:gd name="T31" fmla="*/ 11 h 257"/>
                  <a:gd name="T32" fmla="*/ 23 w 334"/>
                  <a:gd name="T33" fmla="*/ 15 h 257"/>
                  <a:gd name="T34" fmla="*/ 2 w 334"/>
                  <a:gd name="T35" fmla="*/ 50 h 257"/>
                  <a:gd name="T36" fmla="*/ 0 w 334"/>
                  <a:gd name="T37" fmla="*/ 110 h 257"/>
                  <a:gd name="T38" fmla="*/ 0 w 334"/>
                  <a:gd name="T39" fmla="*/ 161 h 257"/>
                  <a:gd name="T40" fmla="*/ 2 w 334"/>
                  <a:gd name="T41" fmla="*/ 221 h 257"/>
                  <a:gd name="T42" fmla="*/ 23 w 334"/>
                  <a:gd name="T43" fmla="*/ 253 h 257"/>
                  <a:gd name="T44" fmla="*/ 53 w 334"/>
                  <a:gd name="T45" fmla="*/ 257 h 257"/>
                  <a:gd name="T46" fmla="*/ 75 w 334"/>
                  <a:gd name="T47" fmla="*/ 257 h 257"/>
                  <a:gd name="T48" fmla="*/ 107 w 334"/>
                  <a:gd name="T49" fmla="*/ 255 h 257"/>
                  <a:gd name="T50" fmla="*/ 128 w 334"/>
                  <a:gd name="T51" fmla="*/ 255 h 257"/>
                  <a:gd name="T52" fmla="*/ 160 w 334"/>
                  <a:gd name="T53" fmla="*/ 253 h 257"/>
                  <a:gd name="T54" fmla="*/ 184 w 334"/>
                  <a:gd name="T55" fmla="*/ 251 h 257"/>
                  <a:gd name="T56" fmla="*/ 216 w 334"/>
                  <a:gd name="T57" fmla="*/ 251 h 257"/>
                  <a:gd name="T58" fmla="*/ 235 w 334"/>
                  <a:gd name="T59" fmla="*/ 251 h 257"/>
                  <a:gd name="T60" fmla="*/ 263 w 334"/>
                  <a:gd name="T61" fmla="*/ 251 h 257"/>
                  <a:gd name="T62" fmla="*/ 280 w 334"/>
                  <a:gd name="T63" fmla="*/ 249 h 2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7"/>
                  <a:gd name="T98" fmla="*/ 334 w 334"/>
                  <a:gd name="T99" fmla="*/ 257 h 2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7">
                    <a:moveTo>
                      <a:pt x="295" y="249"/>
                    </a:moveTo>
                    <a:lnTo>
                      <a:pt x="310" y="244"/>
                    </a:lnTo>
                    <a:lnTo>
                      <a:pt x="321" y="230"/>
                    </a:lnTo>
                    <a:lnTo>
                      <a:pt x="329" y="208"/>
                    </a:lnTo>
                    <a:lnTo>
                      <a:pt x="334" y="185"/>
                    </a:lnTo>
                    <a:lnTo>
                      <a:pt x="334" y="148"/>
                    </a:lnTo>
                    <a:lnTo>
                      <a:pt x="334" y="122"/>
                    </a:lnTo>
                    <a:lnTo>
                      <a:pt x="332" y="97"/>
                    </a:lnTo>
                    <a:lnTo>
                      <a:pt x="332" y="60"/>
                    </a:lnTo>
                    <a:lnTo>
                      <a:pt x="329" y="37"/>
                    </a:lnTo>
                    <a:lnTo>
                      <a:pt x="321" y="17"/>
                    </a:lnTo>
                    <a:lnTo>
                      <a:pt x="308" y="5"/>
                    </a:lnTo>
                    <a:lnTo>
                      <a:pt x="295" y="0"/>
                    </a:lnTo>
                    <a:lnTo>
                      <a:pt x="278" y="0"/>
                    </a:lnTo>
                    <a:lnTo>
                      <a:pt x="267" y="0"/>
                    </a:lnTo>
                    <a:lnTo>
                      <a:pt x="257" y="0"/>
                    </a:lnTo>
                    <a:lnTo>
                      <a:pt x="240" y="0"/>
                    </a:lnTo>
                    <a:lnTo>
                      <a:pt x="225" y="2"/>
                    </a:lnTo>
                    <a:lnTo>
                      <a:pt x="214" y="2"/>
                    </a:lnTo>
                    <a:lnTo>
                      <a:pt x="203" y="2"/>
                    </a:lnTo>
                    <a:lnTo>
                      <a:pt x="188" y="2"/>
                    </a:lnTo>
                    <a:lnTo>
                      <a:pt x="171" y="5"/>
                    </a:lnTo>
                    <a:lnTo>
                      <a:pt x="160" y="5"/>
                    </a:lnTo>
                    <a:lnTo>
                      <a:pt x="150" y="5"/>
                    </a:lnTo>
                    <a:lnTo>
                      <a:pt x="132" y="7"/>
                    </a:lnTo>
                    <a:lnTo>
                      <a:pt x="117" y="7"/>
                    </a:lnTo>
                    <a:lnTo>
                      <a:pt x="107" y="7"/>
                    </a:lnTo>
                    <a:lnTo>
                      <a:pt x="96" y="9"/>
                    </a:lnTo>
                    <a:lnTo>
                      <a:pt x="81" y="9"/>
                    </a:lnTo>
                    <a:lnTo>
                      <a:pt x="68" y="9"/>
                    </a:lnTo>
                    <a:lnTo>
                      <a:pt x="60" y="9"/>
                    </a:lnTo>
                    <a:lnTo>
                      <a:pt x="51" y="11"/>
                    </a:lnTo>
                    <a:lnTo>
                      <a:pt x="38" y="11"/>
                    </a:lnTo>
                    <a:lnTo>
                      <a:pt x="23" y="15"/>
                    </a:lnTo>
                    <a:lnTo>
                      <a:pt x="10" y="28"/>
                    </a:lnTo>
                    <a:lnTo>
                      <a:pt x="2" y="50"/>
                    </a:lnTo>
                    <a:lnTo>
                      <a:pt x="0" y="73"/>
                    </a:lnTo>
                    <a:lnTo>
                      <a:pt x="0" y="110"/>
                    </a:lnTo>
                    <a:lnTo>
                      <a:pt x="0" y="135"/>
                    </a:lnTo>
                    <a:lnTo>
                      <a:pt x="0" y="161"/>
                    </a:lnTo>
                    <a:lnTo>
                      <a:pt x="0" y="197"/>
                    </a:lnTo>
                    <a:lnTo>
                      <a:pt x="2" y="221"/>
                    </a:lnTo>
                    <a:lnTo>
                      <a:pt x="10" y="240"/>
                    </a:lnTo>
                    <a:lnTo>
                      <a:pt x="23" y="253"/>
                    </a:lnTo>
                    <a:lnTo>
                      <a:pt x="38" y="257"/>
                    </a:lnTo>
                    <a:lnTo>
                      <a:pt x="53" y="257"/>
                    </a:lnTo>
                    <a:lnTo>
                      <a:pt x="64" y="257"/>
                    </a:lnTo>
                    <a:lnTo>
                      <a:pt x="75" y="257"/>
                    </a:lnTo>
                    <a:lnTo>
                      <a:pt x="92" y="257"/>
                    </a:lnTo>
                    <a:lnTo>
                      <a:pt x="107" y="255"/>
                    </a:lnTo>
                    <a:lnTo>
                      <a:pt x="117" y="255"/>
                    </a:lnTo>
                    <a:lnTo>
                      <a:pt x="128" y="255"/>
                    </a:lnTo>
                    <a:lnTo>
                      <a:pt x="143" y="253"/>
                    </a:lnTo>
                    <a:lnTo>
                      <a:pt x="160" y="253"/>
                    </a:lnTo>
                    <a:lnTo>
                      <a:pt x="171" y="251"/>
                    </a:lnTo>
                    <a:lnTo>
                      <a:pt x="184" y="251"/>
                    </a:lnTo>
                    <a:lnTo>
                      <a:pt x="201" y="251"/>
                    </a:lnTo>
                    <a:lnTo>
                      <a:pt x="216" y="251"/>
                    </a:lnTo>
                    <a:lnTo>
                      <a:pt x="225" y="251"/>
                    </a:lnTo>
                    <a:lnTo>
                      <a:pt x="235" y="251"/>
                    </a:lnTo>
                    <a:lnTo>
                      <a:pt x="250" y="251"/>
                    </a:lnTo>
                    <a:lnTo>
                      <a:pt x="263" y="251"/>
                    </a:lnTo>
                    <a:lnTo>
                      <a:pt x="272" y="249"/>
                    </a:lnTo>
                    <a:lnTo>
                      <a:pt x="280" y="249"/>
                    </a:lnTo>
                    <a:lnTo>
                      <a:pt x="295"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59"/>
              <p:cNvSpPr>
                <a:spLocks/>
              </p:cNvSpPr>
              <p:nvPr/>
            </p:nvSpPr>
            <p:spPr bwMode="auto">
              <a:xfrm>
                <a:off x="4136" y="1081"/>
                <a:ext cx="334" cy="257"/>
              </a:xfrm>
              <a:custGeom>
                <a:avLst/>
                <a:gdLst>
                  <a:gd name="T0" fmla="*/ 278 w 334"/>
                  <a:gd name="T1" fmla="*/ 0 h 257"/>
                  <a:gd name="T2" fmla="*/ 257 w 334"/>
                  <a:gd name="T3" fmla="*/ 2 h 257"/>
                  <a:gd name="T4" fmla="*/ 225 w 334"/>
                  <a:gd name="T5" fmla="*/ 2 h 257"/>
                  <a:gd name="T6" fmla="*/ 203 w 334"/>
                  <a:gd name="T7" fmla="*/ 5 h 257"/>
                  <a:gd name="T8" fmla="*/ 171 w 334"/>
                  <a:gd name="T9" fmla="*/ 5 h 257"/>
                  <a:gd name="T10" fmla="*/ 147 w 334"/>
                  <a:gd name="T11" fmla="*/ 7 h 257"/>
                  <a:gd name="T12" fmla="*/ 115 w 334"/>
                  <a:gd name="T13" fmla="*/ 9 h 257"/>
                  <a:gd name="T14" fmla="*/ 96 w 334"/>
                  <a:gd name="T15" fmla="*/ 9 h 257"/>
                  <a:gd name="T16" fmla="*/ 68 w 334"/>
                  <a:gd name="T17" fmla="*/ 11 h 257"/>
                  <a:gd name="T18" fmla="*/ 51 w 334"/>
                  <a:gd name="T19" fmla="*/ 11 h 257"/>
                  <a:gd name="T20" fmla="*/ 23 w 334"/>
                  <a:gd name="T21" fmla="*/ 17 h 257"/>
                  <a:gd name="T22" fmla="*/ 2 w 334"/>
                  <a:gd name="T23" fmla="*/ 50 h 257"/>
                  <a:gd name="T24" fmla="*/ 0 w 334"/>
                  <a:gd name="T25" fmla="*/ 110 h 257"/>
                  <a:gd name="T26" fmla="*/ 0 w 334"/>
                  <a:gd name="T27" fmla="*/ 161 h 257"/>
                  <a:gd name="T28" fmla="*/ 2 w 334"/>
                  <a:gd name="T29" fmla="*/ 221 h 257"/>
                  <a:gd name="T30" fmla="*/ 23 w 334"/>
                  <a:gd name="T31" fmla="*/ 253 h 257"/>
                  <a:gd name="T32" fmla="*/ 53 w 334"/>
                  <a:gd name="T33" fmla="*/ 255 h 257"/>
                  <a:gd name="T34" fmla="*/ 75 w 334"/>
                  <a:gd name="T35" fmla="*/ 255 h 257"/>
                  <a:gd name="T36" fmla="*/ 107 w 334"/>
                  <a:gd name="T37" fmla="*/ 253 h 257"/>
                  <a:gd name="T38" fmla="*/ 128 w 334"/>
                  <a:gd name="T39" fmla="*/ 253 h 257"/>
                  <a:gd name="T40" fmla="*/ 160 w 334"/>
                  <a:gd name="T41" fmla="*/ 251 h 257"/>
                  <a:gd name="T42" fmla="*/ 184 w 334"/>
                  <a:gd name="T43" fmla="*/ 251 h 257"/>
                  <a:gd name="T44" fmla="*/ 216 w 334"/>
                  <a:gd name="T45" fmla="*/ 249 h 257"/>
                  <a:gd name="T46" fmla="*/ 235 w 334"/>
                  <a:gd name="T47" fmla="*/ 249 h 257"/>
                  <a:gd name="T48" fmla="*/ 263 w 334"/>
                  <a:gd name="T49" fmla="*/ 247 h 257"/>
                  <a:gd name="T50" fmla="*/ 280 w 334"/>
                  <a:gd name="T51" fmla="*/ 245 h 257"/>
                  <a:gd name="T52" fmla="*/ 308 w 334"/>
                  <a:gd name="T53" fmla="*/ 240 h 257"/>
                  <a:gd name="T54" fmla="*/ 330 w 334"/>
                  <a:gd name="T55" fmla="*/ 206 h 257"/>
                  <a:gd name="T56" fmla="*/ 334 w 334"/>
                  <a:gd name="T57" fmla="*/ 146 h 257"/>
                  <a:gd name="T58" fmla="*/ 334 w 334"/>
                  <a:gd name="T59" fmla="*/ 97 h 257"/>
                  <a:gd name="T60" fmla="*/ 330 w 334"/>
                  <a:gd name="T61" fmla="*/ 37 h 257"/>
                  <a:gd name="T62" fmla="*/ 308 w 334"/>
                  <a:gd name="T63" fmla="*/ 5 h 2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7"/>
                  <a:gd name="T98" fmla="*/ 334 w 334"/>
                  <a:gd name="T99" fmla="*/ 257 h 2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7">
                    <a:moveTo>
                      <a:pt x="293" y="0"/>
                    </a:moveTo>
                    <a:lnTo>
                      <a:pt x="278" y="0"/>
                    </a:lnTo>
                    <a:lnTo>
                      <a:pt x="267" y="0"/>
                    </a:lnTo>
                    <a:lnTo>
                      <a:pt x="257" y="2"/>
                    </a:lnTo>
                    <a:lnTo>
                      <a:pt x="240" y="2"/>
                    </a:lnTo>
                    <a:lnTo>
                      <a:pt x="225" y="2"/>
                    </a:lnTo>
                    <a:lnTo>
                      <a:pt x="214" y="2"/>
                    </a:lnTo>
                    <a:lnTo>
                      <a:pt x="203" y="5"/>
                    </a:lnTo>
                    <a:lnTo>
                      <a:pt x="188" y="5"/>
                    </a:lnTo>
                    <a:lnTo>
                      <a:pt x="171" y="5"/>
                    </a:lnTo>
                    <a:lnTo>
                      <a:pt x="160" y="5"/>
                    </a:lnTo>
                    <a:lnTo>
                      <a:pt x="147" y="7"/>
                    </a:lnTo>
                    <a:lnTo>
                      <a:pt x="130" y="7"/>
                    </a:lnTo>
                    <a:lnTo>
                      <a:pt x="115" y="9"/>
                    </a:lnTo>
                    <a:lnTo>
                      <a:pt x="107" y="9"/>
                    </a:lnTo>
                    <a:lnTo>
                      <a:pt x="96" y="9"/>
                    </a:lnTo>
                    <a:lnTo>
                      <a:pt x="81" y="11"/>
                    </a:lnTo>
                    <a:lnTo>
                      <a:pt x="68" y="11"/>
                    </a:lnTo>
                    <a:lnTo>
                      <a:pt x="60" y="11"/>
                    </a:lnTo>
                    <a:lnTo>
                      <a:pt x="51" y="11"/>
                    </a:lnTo>
                    <a:lnTo>
                      <a:pt x="38" y="11"/>
                    </a:lnTo>
                    <a:lnTo>
                      <a:pt x="23" y="17"/>
                    </a:lnTo>
                    <a:lnTo>
                      <a:pt x="10" y="30"/>
                    </a:lnTo>
                    <a:lnTo>
                      <a:pt x="2" y="50"/>
                    </a:lnTo>
                    <a:lnTo>
                      <a:pt x="0" y="73"/>
                    </a:lnTo>
                    <a:lnTo>
                      <a:pt x="0" y="110"/>
                    </a:lnTo>
                    <a:lnTo>
                      <a:pt x="0" y="135"/>
                    </a:lnTo>
                    <a:lnTo>
                      <a:pt x="0" y="161"/>
                    </a:lnTo>
                    <a:lnTo>
                      <a:pt x="0" y="197"/>
                    </a:lnTo>
                    <a:lnTo>
                      <a:pt x="2" y="221"/>
                    </a:lnTo>
                    <a:lnTo>
                      <a:pt x="10" y="240"/>
                    </a:lnTo>
                    <a:lnTo>
                      <a:pt x="23" y="253"/>
                    </a:lnTo>
                    <a:lnTo>
                      <a:pt x="38" y="257"/>
                    </a:lnTo>
                    <a:lnTo>
                      <a:pt x="53" y="255"/>
                    </a:lnTo>
                    <a:lnTo>
                      <a:pt x="64" y="255"/>
                    </a:lnTo>
                    <a:lnTo>
                      <a:pt x="75" y="255"/>
                    </a:lnTo>
                    <a:lnTo>
                      <a:pt x="92" y="255"/>
                    </a:lnTo>
                    <a:lnTo>
                      <a:pt x="107" y="253"/>
                    </a:lnTo>
                    <a:lnTo>
                      <a:pt x="118" y="253"/>
                    </a:lnTo>
                    <a:lnTo>
                      <a:pt x="128" y="253"/>
                    </a:lnTo>
                    <a:lnTo>
                      <a:pt x="143" y="253"/>
                    </a:lnTo>
                    <a:lnTo>
                      <a:pt x="160" y="251"/>
                    </a:lnTo>
                    <a:lnTo>
                      <a:pt x="171" y="251"/>
                    </a:lnTo>
                    <a:lnTo>
                      <a:pt x="184" y="251"/>
                    </a:lnTo>
                    <a:lnTo>
                      <a:pt x="201" y="251"/>
                    </a:lnTo>
                    <a:lnTo>
                      <a:pt x="216" y="249"/>
                    </a:lnTo>
                    <a:lnTo>
                      <a:pt x="225" y="249"/>
                    </a:lnTo>
                    <a:lnTo>
                      <a:pt x="235" y="249"/>
                    </a:lnTo>
                    <a:lnTo>
                      <a:pt x="250" y="247"/>
                    </a:lnTo>
                    <a:lnTo>
                      <a:pt x="263" y="247"/>
                    </a:lnTo>
                    <a:lnTo>
                      <a:pt x="272" y="245"/>
                    </a:lnTo>
                    <a:lnTo>
                      <a:pt x="280" y="245"/>
                    </a:lnTo>
                    <a:lnTo>
                      <a:pt x="293" y="245"/>
                    </a:lnTo>
                    <a:lnTo>
                      <a:pt x="308" y="240"/>
                    </a:lnTo>
                    <a:lnTo>
                      <a:pt x="321" y="225"/>
                    </a:lnTo>
                    <a:lnTo>
                      <a:pt x="330" y="206"/>
                    </a:lnTo>
                    <a:lnTo>
                      <a:pt x="334" y="182"/>
                    </a:lnTo>
                    <a:lnTo>
                      <a:pt x="334" y="146"/>
                    </a:lnTo>
                    <a:lnTo>
                      <a:pt x="334" y="122"/>
                    </a:lnTo>
                    <a:lnTo>
                      <a:pt x="334" y="97"/>
                    </a:lnTo>
                    <a:lnTo>
                      <a:pt x="334" y="60"/>
                    </a:lnTo>
                    <a:lnTo>
                      <a:pt x="330" y="37"/>
                    </a:lnTo>
                    <a:lnTo>
                      <a:pt x="321" y="17"/>
                    </a:lnTo>
                    <a:lnTo>
                      <a:pt x="308" y="5"/>
                    </a:lnTo>
                    <a:lnTo>
                      <a:pt x="293"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60"/>
              <p:cNvSpPr>
                <a:spLocks/>
              </p:cNvSpPr>
              <p:nvPr/>
            </p:nvSpPr>
            <p:spPr bwMode="auto">
              <a:xfrm>
                <a:off x="4511" y="1064"/>
                <a:ext cx="334" cy="259"/>
              </a:xfrm>
              <a:custGeom>
                <a:avLst/>
                <a:gdLst>
                  <a:gd name="T0" fmla="*/ 278 w 334"/>
                  <a:gd name="T1" fmla="*/ 2 h 259"/>
                  <a:gd name="T2" fmla="*/ 257 w 334"/>
                  <a:gd name="T3" fmla="*/ 2 h 259"/>
                  <a:gd name="T4" fmla="*/ 224 w 334"/>
                  <a:gd name="T5" fmla="*/ 4 h 259"/>
                  <a:gd name="T6" fmla="*/ 203 w 334"/>
                  <a:gd name="T7" fmla="*/ 4 h 259"/>
                  <a:gd name="T8" fmla="*/ 171 w 334"/>
                  <a:gd name="T9" fmla="*/ 7 h 259"/>
                  <a:gd name="T10" fmla="*/ 149 w 334"/>
                  <a:gd name="T11" fmla="*/ 9 h 259"/>
                  <a:gd name="T12" fmla="*/ 117 w 334"/>
                  <a:gd name="T13" fmla="*/ 9 h 259"/>
                  <a:gd name="T14" fmla="*/ 96 w 334"/>
                  <a:gd name="T15" fmla="*/ 9 h 259"/>
                  <a:gd name="T16" fmla="*/ 68 w 334"/>
                  <a:gd name="T17" fmla="*/ 9 h 259"/>
                  <a:gd name="T18" fmla="*/ 51 w 334"/>
                  <a:gd name="T19" fmla="*/ 11 h 259"/>
                  <a:gd name="T20" fmla="*/ 23 w 334"/>
                  <a:gd name="T21" fmla="*/ 15 h 259"/>
                  <a:gd name="T22" fmla="*/ 2 w 334"/>
                  <a:gd name="T23" fmla="*/ 52 h 259"/>
                  <a:gd name="T24" fmla="*/ 0 w 334"/>
                  <a:gd name="T25" fmla="*/ 112 h 259"/>
                  <a:gd name="T26" fmla="*/ 0 w 334"/>
                  <a:gd name="T27" fmla="*/ 163 h 259"/>
                  <a:gd name="T28" fmla="*/ 2 w 334"/>
                  <a:gd name="T29" fmla="*/ 223 h 259"/>
                  <a:gd name="T30" fmla="*/ 23 w 334"/>
                  <a:gd name="T31" fmla="*/ 255 h 259"/>
                  <a:gd name="T32" fmla="*/ 55 w 334"/>
                  <a:gd name="T33" fmla="*/ 259 h 259"/>
                  <a:gd name="T34" fmla="*/ 77 w 334"/>
                  <a:gd name="T35" fmla="*/ 259 h 259"/>
                  <a:gd name="T36" fmla="*/ 107 w 334"/>
                  <a:gd name="T37" fmla="*/ 257 h 259"/>
                  <a:gd name="T38" fmla="*/ 128 w 334"/>
                  <a:gd name="T39" fmla="*/ 255 h 259"/>
                  <a:gd name="T40" fmla="*/ 160 w 334"/>
                  <a:gd name="T41" fmla="*/ 255 h 259"/>
                  <a:gd name="T42" fmla="*/ 184 w 334"/>
                  <a:gd name="T43" fmla="*/ 253 h 259"/>
                  <a:gd name="T44" fmla="*/ 216 w 334"/>
                  <a:gd name="T45" fmla="*/ 253 h 259"/>
                  <a:gd name="T46" fmla="*/ 235 w 334"/>
                  <a:gd name="T47" fmla="*/ 253 h 259"/>
                  <a:gd name="T48" fmla="*/ 265 w 334"/>
                  <a:gd name="T49" fmla="*/ 251 h 259"/>
                  <a:gd name="T50" fmla="*/ 282 w 334"/>
                  <a:gd name="T51" fmla="*/ 249 h 259"/>
                  <a:gd name="T52" fmla="*/ 310 w 334"/>
                  <a:gd name="T53" fmla="*/ 244 h 259"/>
                  <a:gd name="T54" fmla="*/ 332 w 334"/>
                  <a:gd name="T55" fmla="*/ 210 h 259"/>
                  <a:gd name="T56" fmla="*/ 334 w 334"/>
                  <a:gd name="T57" fmla="*/ 150 h 259"/>
                  <a:gd name="T58" fmla="*/ 334 w 334"/>
                  <a:gd name="T59" fmla="*/ 99 h 259"/>
                  <a:gd name="T60" fmla="*/ 332 w 334"/>
                  <a:gd name="T61" fmla="*/ 39 h 259"/>
                  <a:gd name="T62" fmla="*/ 310 w 334"/>
                  <a:gd name="T63" fmla="*/ 4 h 2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9"/>
                  <a:gd name="T98" fmla="*/ 334 w 334"/>
                  <a:gd name="T99" fmla="*/ 259 h 2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9">
                    <a:moveTo>
                      <a:pt x="295" y="0"/>
                    </a:moveTo>
                    <a:lnTo>
                      <a:pt x="278" y="2"/>
                    </a:lnTo>
                    <a:lnTo>
                      <a:pt x="267" y="2"/>
                    </a:lnTo>
                    <a:lnTo>
                      <a:pt x="257" y="2"/>
                    </a:lnTo>
                    <a:lnTo>
                      <a:pt x="239" y="4"/>
                    </a:lnTo>
                    <a:lnTo>
                      <a:pt x="224" y="4"/>
                    </a:lnTo>
                    <a:lnTo>
                      <a:pt x="214" y="4"/>
                    </a:lnTo>
                    <a:lnTo>
                      <a:pt x="203" y="4"/>
                    </a:lnTo>
                    <a:lnTo>
                      <a:pt x="188" y="7"/>
                    </a:lnTo>
                    <a:lnTo>
                      <a:pt x="171" y="7"/>
                    </a:lnTo>
                    <a:lnTo>
                      <a:pt x="160" y="7"/>
                    </a:lnTo>
                    <a:lnTo>
                      <a:pt x="149" y="9"/>
                    </a:lnTo>
                    <a:lnTo>
                      <a:pt x="132" y="9"/>
                    </a:lnTo>
                    <a:lnTo>
                      <a:pt x="117" y="9"/>
                    </a:lnTo>
                    <a:lnTo>
                      <a:pt x="107" y="9"/>
                    </a:lnTo>
                    <a:lnTo>
                      <a:pt x="96" y="9"/>
                    </a:lnTo>
                    <a:lnTo>
                      <a:pt x="81" y="9"/>
                    </a:lnTo>
                    <a:lnTo>
                      <a:pt x="68" y="9"/>
                    </a:lnTo>
                    <a:lnTo>
                      <a:pt x="60" y="9"/>
                    </a:lnTo>
                    <a:lnTo>
                      <a:pt x="51" y="11"/>
                    </a:lnTo>
                    <a:lnTo>
                      <a:pt x="38" y="11"/>
                    </a:lnTo>
                    <a:lnTo>
                      <a:pt x="23" y="15"/>
                    </a:lnTo>
                    <a:lnTo>
                      <a:pt x="10" y="30"/>
                    </a:lnTo>
                    <a:lnTo>
                      <a:pt x="2" y="52"/>
                    </a:lnTo>
                    <a:lnTo>
                      <a:pt x="0" y="75"/>
                    </a:lnTo>
                    <a:lnTo>
                      <a:pt x="0" y="112"/>
                    </a:lnTo>
                    <a:lnTo>
                      <a:pt x="0" y="137"/>
                    </a:lnTo>
                    <a:lnTo>
                      <a:pt x="0" y="163"/>
                    </a:lnTo>
                    <a:lnTo>
                      <a:pt x="0" y="199"/>
                    </a:lnTo>
                    <a:lnTo>
                      <a:pt x="2" y="223"/>
                    </a:lnTo>
                    <a:lnTo>
                      <a:pt x="10" y="242"/>
                    </a:lnTo>
                    <a:lnTo>
                      <a:pt x="23" y="255"/>
                    </a:lnTo>
                    <a:lnTo>
                      <a:pt x="38" y="259"/>
                    </a:lnTo>
                    <a:lnTo>
                      <a:pt x="55" y="259"/>
                    </a:lnTo>
                    <a:lnTo>
                      <a:pt x="66" y="259"/>
                    </a:lnTo>
                    <a:lnTo>
                      <a:pt x="77" y="259"/>
                    </a:lnTo>
                    <a:lnTo>
                      <a:pt x="92" y="257"/>
                    </a:lnTo>
                    <a:lnTo>
                      <a:pt x="107" y="257"/>
                    </a:lnTo>
                    <a:lnTo>
                      <a:pt x="117" y="255"/>
                    </a:lnTo>
                    <a:lnTo>
                      <a:pt x="128" y="255"/>
                    </a:lnTo>
                    <a:lnTo>
                      <a:pt x="143" y="255"/>
                    </a:lnTo>
                    <a:lnTo>
                      <a:pt x="160" y="255"/>
                    </a:lnTo>
                    <a:lnTo>
                      <a:pt x="173" y="253"/>
                    </a:lnTo>
                    <a:lnTo>
                      <a:pt x="184" y="253"/>
                    </a:lnTo>
                    <a:lnTo>
                      <a:pt x="201" y="253"/>
                    </a:lnTo>
                    <a:lnTo>
                      <a:pt x="216" y="253"/>
                    </a:lnTo>
                    <a:lnTo>
                      <a:pt x="227" y="253"/>
                    </a:lnTo>
                    <a:lnTo>
                      <a:pt x="235" y="253"/>
                    </a:lnTo>
                    <a:lnTo>
                      <a:pt x="250" y="253"/>
                    </a:lnTo>
                    <a:lnTo>
                      <a:pt x="265" y="251"/>
                    </a:lnTo>
                    <a:lnTo>
                      <a:pt x="274" y="251"/>
                    </a:lnTo>
                    <a:lnTo>
                      <a:pt x="282" y="249"/>
                    </a:lnTo>
                    <a:lnTo>
                      <a:pt x="295" y="249"/>
                    </a:lnTo>
                    <a:lnTo>
                      <a:pt x="310" y="244"/>
                    </a:lnTo>
                    <a:lnTo>
                      <a:pt x="323" y="229"/>
                    </a:lnTo>
                    <a:lnTo>
                      <a:pt x="332" y="210"/>
                    </a:lnTo>
                    <a:lnTo>
                      <a:pt x="334" y="187"/>
                    </a:lnTo>
                    <a:lnTo>
                      <a:pt x="334" y="150"/>
                    </a:lnTo>
                    <a:lnTo>
                      <a:pt x="334" y="124"/>
                    </a:lnTo>
                    <a:lnTo>
                      <a:pt x="334" y="99"/>
                    </a:lnTo>
                    <a:lnTo>
                      <a:pt x="334" y="62"/>
                    </a:lnTo>
                    <a:lnTo>
                      <a:pt x="332" y="39"/>
                    </a:lnTo>
                    <a:lnTo>
                      <a:pt x="323"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61"/>
              <p:cNvSpPr>
                <a:spLocks/>
              </p:cNvSpPr>
              <p:nvPr/>
            </p:nvSpPr>
            <p:spPr bwMode="auto">
              <a:xfrm>
                <a:off x="4885" y="1045"/>
                <a:ext cx="163" cy="274"/>
              </a:xfrm>
              <a:custGeom>
                <a:avLst/>
                <a:gdLst>
                  <a:gd name="T0" fmla="*/ 0 w 163"/>
                  <a:gd name="T1" fmla="*/ 79 h 274"/>
                  <a:gd name="T2" fmla="*/ 0 w 163"/>
                  <a:gd name="T3" fmla="*/ 116 h 274"/>
                  <a:gd name="T4" fmla="*/ 0 w 163"/>
                  <a:gd name="T5" fmla="*/ 141 h 274"/>
                  <a:gd name="T6" fmla="*/ 0 w 163"/>
                  <a:gd name="T7" fmla="*/ 167 h 274"/>
                  <a:gd name="T8" fmla="*/ 0 w 163"/>
                  <a:gd name="T9" fmla="*/ 203 h 274"/>
                  <a:gd name="T10" fmla="*/ 3 w 163"/>
                  <a:gd name="T11" fmla="*/ 227 h 274"/>
                  <a:gd name="T12" fmla="*/ 11 w 163"/>
                  <a:gd name="T13" fmla="*/ 246 h 274"/>
                  <a:gd name="T14" fmla="*/ 24 w 163"/>
                  <a:gd name="T15" fmla="*/ 259 h 274"/>
                  <a:gd name="T16" fmla="*/ 39 w 163"/>
                  <a:gd name="T17" fmla="*/ 263 h 274"/>
                  <a:gd name="T18" fmla="*/ 50 w 163"/>
                  <a:gd name="T19" fmla="*/ 263 h 274"/>
                  <a:gd name="T20" fmla="*/ 58 w 163"/>
                  <a:gd name="T21" fmla="*/ 263 h 274"/>
                  <a:gd name="T22" fmla="*/ 65 w 163"/>
                  <a:gd name="T23" fmla="*/ 263 h 274"/>
                  <a:gd name="T24" fmla="*/ 71 w 163"/>
                  <a:gd name="T25" fmla="*/ 263 h 274"/>
                  <a:gd name="T26" fmla="*/ 77 w 163"/>
                  <a:gd name="T27" fmla="*/ 263 h 274"/>
                  <a:gd name="T28" fmla="*/ 84 w 163"/>
                  <a:gd name="T29" fmla="*/ 263 h 274"/>
                  <a:gd name="T30" fmla="*/ 92 w 163"/>
                  <a:gd name="T31" fmla="*/ 261 h 274"/>
                  <a:gd name="T32" fmla="*/ 103 w 163"/>
                  <a:gd name="T33" fmla="*/ 261 h 274"/>
                  <a:gd name="T34" fmla="*/ 120 w 163"/>
                  <a:gd name="T35" fmla="*/ 266 h 274"/>
                  <a:gd name="T36" fmla="*/ 133 w 163"/>
                  <a:gd name="T37" fmla="*/ 272 h 274"/>
                  <a:gd name="T38" fmla="*/ 144 w 163"/>
                  <a:gd name="T39" fmla="*/ 274 h 274"/>
                  <a:gd name="T40" fmla="*/ 157 w 163"/>
                  <a:gd name="T41" fmla="*/ 261 h 274"/>
                  <a:gd name="T42" fmla="*/ 163 w 163"/>
                  <a:gd name="T43" fmla="*/ 240 h 274"/>
                  <a:gd name="T44" fmla="*/ 163 w 163"/>
                  <a:gd name="T45" fmla="*/ 221 h 274"/>
                  <a:gd name="T46" fmla="*/ 157 w 163"/>
                  <a:gd name="T47" fmla="*/ 199 h 274"/>
                  <a:gd name="T48" fmla="*/ 155 w 163"/>
                  <a:gd name="T49" fmla="*/ 171 h 274"/>
                  <a:gd name="T50" fmla="*/ 155 w 163"/>
                  <a:gd name="T51" fmla="*/ 146 h 274"/>
                  <a:gd name="T52" fmla="*/ 155 w 163"/>
                  <a:gd name="T53" fmla="*/ 126 h 274"/>
                  <a:gd name="T54" fmla="*/ 155 w 163"/>
                  <a:gd name="T55" fmla="*/ 109 h 274"/>
                  <a:gd name="T56" fmla="*/ 155 w 163"/>
                  <a:gd name="T57" fmla="*/ 83 h 274"/>
                  <a:gd name="T58" fmla="*/ 157 w 163"/>
                  <a:gd name="T59" fmla="*/ 60 h 274"/>
                  <a:gd name="T60" fmla="*/ 163 w 163"/>
                  <a:gd name="T61" fmla="*/ 41 h 274"/>
                  <a:gd name="T62" fmla="*/ 163 w 163"/>
                  <a:gd name="T63" fmla="*/ 26 h 274"/>
                  <a:gd name="T64" fmla="*/ 157 w 163"/>
                  <a:gd name="T65" fmla="*/ 13 h 274"/>
                  <a:gd name="T66" fmla="*/ 148 w 163"/>
                  <a:gd name="T67" fmla="*/ 4 h 274"/>
                  <a:gd name="T68" fmla="*/ 140 w 163"/>
                  <a:gd name="T69" fmla="*/ 0 h 274"/>
                  <a:gd name="T70" fmla="*/ 131 w 163"/>
                  <a:gd name="T71" fmla="*/ 0 h 274"/>
                  <a:gd name="T72" fmla="*/ 125 w 163"/>
                  <a:gd name="T73" fmla="*/ 2 h 274"/>
                  <a:gd name="T74" fmla="*/ 118 w 163"/>
                  <a:gd name="T75" fmla="*/ 6 h 274"/>
                  <a:gd name="T76" fmla="*/ 110 w 163"/>
                  <a:gd name="T77" fmla="*/ 8 h 274"/>
                  <a:gd name="T78" fmla="*/ 101 w 163"/>
                  <a:gd name="T79" fmla="*/ 13 h 274"/>
                  <a:gd name="T80" fmla="*/ 90 w 163"/>
                  <a:gd name="T81" fmla="*/ 15 h 274"/>
                  <a:gd name="T82" fmla="*/ 75 w 163"/>
                  <a:gd name="T83" fmla="*/ 15 h 274"/>
                  <a:gd name="T84" fmla="*/ 65 w 163"/>
                  <a:gd name="T85" fmla="*/ 15 h 274"/>
                  <a:gd name="T86" fmla="*/ 54 w 163"/>
                  <a:gd name="T87" fmla="*/ 15 h 274"/>
                  <a:gd name="T88" fmla="*/ 39 w 163"/>
                  <a:gd name="T89" fmla="*/ 17 h 274"/>
                  <a:gd name="T90" fmla="*/ 24 w 163"/>
                  <a:gd name="T91" fmla="*/ 21 h 274"/>
                  <a:gd name="T92" fmla="*/ 11 w 163"/>
                  <a:gd name="T93" fmla="*/ 34 h 274"/>
                  <a:gd name="T94" fmla="*/ 3 w 163"/>
                  <a:gd name="T95" fmla="*/ 56 h 274"/>
                  <a:gd name="T96" fmla="*/ 0 w 163"/>
                  <a:gd name="T97" fmla="*/ 79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274"/>
                  <a:gd name="T149" fmla="*/ 163 w 163"/>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274">
                    <a:moveTo>
                      <a:pt x="0" y="79"/>
                    </a:moveTo>
                    <a:lnTo>
                      <a:pt x="0" y="116"/>
                    </a:lnTo>
                    <a:lnTo>
                      <a:pt x="0" y="141"/>
                    </a:lnTo>
                    <a:lnTo>
                      <a:pt x="0" y="167"/>
                    </a:lnTo>
                    <a:lnTo>
                      <a:pt x="0" y="203"/>
                    </a:lnTo>
                    <a:lnTo>
                      <a:pt x="3" y="227"/>
                    </a:lnTo>
                    <a:lnTo>
                      <a:pt x="11" y="246"/>
                    </a:lnTo>
                    <a:lnTo>
                      <a:pt x="24" y="259"/>
                    </a:lnTo>
                    <a:lnTo>
                      <a:pt x="39" y="263"/>
                    </a:lnTo>
                    <a:lnTo>
                      <a:pt x="50" y="263"/>
                    </a:lnTo>
                    <a:lnTo>
                      <a:pt x="58" y="263"/>
                    </a:lnTo>
                    <a:lnTo>
                      <a:pt x="65" y="263"/>
                    </a:lnTo>
                    <a:lnTo>
                      <a:pt x="71" y="263"/>
                    </a:lnTo>
                    <a:lnTo>
                      <a:pt x="77" y="263"/>
                    </a:lnTo>
                    <a:lnTo>
                      <a:pt x="84" y="263"/>
                    </a:lnTo>
                    <a:lnTo>
                      <a:pt x="92" y="261"/>
                    </a:lnTo>
                    <a:lnTo>
                      <a:pt x="103" y="261"/>
                    </a:lnTo>
                    <a:lnTo>
                      <a:pt x="120" y="266"/>
                    </a:lnTo>
                    <a:lnTo>
                      <a:pt x="133" y="272"/>
                    </a:lnTo>
                    <a:lnTo>
                      <a:pt x="144" y="274"/>
                    </a:lnTo>
                    <a:lnTo>
                      <a:pt x="157" y="261"/>
                    </a:lnTo>
                    <a:lnTo>
                      <a:pt x="163" y="240"/>
                    </a:lnTo>
                    <a:lnTo>
                      <a:pt x="163" y="221"/>
                    </a:lnTo>
                    <a:lnTo>
                      <a:pt x="157" y="199"/>
                    </a:lnTo>
                    <a:lnTo>
                      <a:pt x="155" y="171"/>
                    </a:lnTo>
                    <a:lnTo>
                      <a:pt x="155" y="146"/>
                    </a:lnTo>
                    <a:lnTo>
                      <a:pt x="155" y="126"/>
                    </a:lnTo>
                    <a:lnTo>
                      <a:pt x="155" y="109"/>
                    </a:lnTo>
                    <a:lnTo>
                      <a:pt x="155" y="83"/>
                    </a:lnTo>
                    <a:lnTo>
                      <a:pt x="157" y="60"/>
                    </a:lnTo>
                    <a:lnTo>
                      <a:pt x="163" y="41"/>
                    </a:lnTo>
                    <a:lnTo>
                      <a:pt x="163" y="26"/>
                    </a:lnTo>
                    <a:lnTo>
                      <a:pt x="157" y="13"/>
                    </a:lnTo>
                    <a:lnTo>
                      <a:pt x="148" y="4"/>
                    </a:lnTo>
                    <a:lnTo>
                      <a:pt x="140" y="0"/>
                    </a:lnTo>
                    <a:lnTo>
                      <a:pt x="131" y="0"/>
                    </a:lnTo>
                    <a:lnTo>
                      <a:pt x="125" y="2"/>
                    </a:lnTo>
                    <a:lnTo>
                      <a:pt x="118" y="6"/>
                    </a:lnTo>
                    <a:lnTo>
                      <a:pt x="110" y="8"/>
                    </a:lnTo>
                    <a:lnTo>
                      <a:pt x="101" y="13"/>
                    </a:lnTo>
                    <a:lnTo>
                      <a:pt x="90" y="15"/>
                    </a:lnTo>
                    <a:lnTo>
                      <a:pt x="75" y="15"/>
                    </a:lnTo>
                    <a:lnTo>
                      <a:pt x="65" y="15"/>
                    </a:lnTo>
                    <a:lnTo>
                      <a:pt x="54" y="15"/>
                    </a:lnTo>
                    <a:lnTo>
                      <a:pt x="39" y="17"/>
                    </a:lnTo>
                    <a:lnTo>
                      <a:pt x="24" y="21"/>
                    </a:lnTo>
                    <a:lnTo>
                      <a:pt x="11" y="34"/>
                    </a:lnTo>
                    <a:lnTo>
                      <a:pt x="3" y="56"/>
                    </a:lnTo>
                    <a:lnTo>
                      <a:pt x="0" y="7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2"/>
              <p:cNvSpPr>
                <a:spLocks/>
              </p:cNvSpPr>
              <p:nvPr/>
            </p:nvSpPr>
            <p:spPr bwMode="auto">
              <a:xfrm>
                <a:off x="3936" y="1090"/>
                <a:ext cx="163" cy="268"/>
              </a:xfrm>
              <a:custGeom>
                <a:avLst/>
                <a:gdLst>
                  <a:gd name="T0" fmla="*/ 163 w 163"/>
                  <a:gd name="T1" fmla="*/ 188 h 268"/>
                  <a:gd name="T2" fmla="*/ 163 w 163"/>
                  <a:gd name="T3" fmla="*/ 152 h 268"/>
                  <a:gd name="T4" fmla="*/ 163 w 163"/>
                  <a:gd name="T5" fmla="*/ 128 h 268"/>
                  <a:gd name="T6" fmla="*/ 163 w 163"/>
                  <a:gd name="T7" fmla="*/ 103 h 268"/>
                  <a:gd name="T8" fmla="*/ 163 w 163"/>
                  <a:gd name="T9" fmla="*/ 66 h 268"/>
                  <a:gd name="T10" fmla="*/ 161 w 163"/>
                  <a:gd name="T11" fmla="*/ 43 h 268"/>
                  <a:gd name="T12" fmla="*/ 153 w 163"/>
                  <a:gd name="T13" fmla="*/ 23 h 268"/>
                  <a:gd name="T14" fmla="*/ 140 w 163"/>
                  <a:gd name="T15" fmla="*/ 13 h 268"/>
                  <a:gd name="T16" fmla="*/ 125 w 163"/>
                  <a:gd name="T17" fmla="*/ 8 h 268"/>
                  <a:gd name="T18" fmla="*/ 114 w 163"/>
                  <a:gd name="T19" fmla="*/ 8 h 268"/>
                  <a:gd name="T20" fmla="*/ 105 w 163"/>
                  <a:gd name="T21" fmla="*/ 8 h 268"/>
                  <a:gd name="T22" fmla="*/ 99 w 163"/>
                  <a:gd name="T23" fmla="*/ 8 h 268"/>
                  <a:gd name="T24" fmla="*/ 93 w 163"/>
                  <a:gd name="T25" fmla="*/ 8 h 268"/>
                  <a:gd name="T26" fmla="*/ 86 w 163"/>
                  <a:gd name="T27" fmla="*/ 8 h 268"/>
                  <a:gd name="T28" fmla="*/ 80 w 163"/>
                  <a:gd name="T29" fmla="*/ 8 h 268"/>
                  <a:gd name="T30" fmla="*/ 71 w 163"/>
                  <a:gd name="T31" fmla="*/ 11 h 268"/>
                  <a:gd name="T32" fmla="*/ 60 w 163"/>
                  <a:gd name="T33" fmla="*/ 11 h 268"/>
                  <a:gd name="T34" fmla="*/ 43 w 163"/>
                  <a:gd name="T35" fmla="*/ 8 h 268"/>
                  <a:gd name="T36" fmla="*/ 33 w 163"/>
                  <a:gd name="T37" fmla="*/ 2 h 268"/>
                  <a:gd name="T38" fmla="*/ 20 w 163"/>
                  <a:gd name="T39" fmla="*/ 0 h 268"/>
                  <a:gd name="T40" fmla="*/ 9 w 163"/>
                  <a:gd name="T41" fmla="*/ 13 h 268"/>
                  <a:gd name="T42" fmla="*/ 0 w 163"/>
                  <a:gd name="T43" fmla="*/ 34 h 268"/>
                  <a:gd name="T44" fmla="*/ 0 w 163"/>
                  <a:gd name="T45" fmla="*/ 51 h 268"/>
                  <a:gd name="T46" fmla="*/ 5 w 163"/>
                  <a:gd name="T47" fmla="*/ 73 h 268"/>
                  <a:gd name="T48" fmla="*/ 7 w 163"/>
                  <a:gd name="T49" fmla="*/ 101 h 268"/>
                  <a:gd name="T50" fmla="*/ 7 w 163"/>
                  <a:gd name="T51" fmla="*/ 126 h 268"/>
                  <a:gd name="T52" fmla="*/ 9 w 163"/>
                  <a:gd name="T53" fmla="*/ 143 h 268"/>
                  <a:gd name="T54" fmla="*/ 9 w 163"/>
                  <a:gd name="T55" fmla="*/ 163 h 268"/>
                  <a:gd name="T56" fmla="*/ 9 w 163"/>
                  <a:gd name="T57" fmla="*/ 188 h 268"/>
                  <a:gd name="T58" fmla="*/ 7 w 163"/>
                  <a:gd name="T59" fmla="*/ 210 h 268"/>
                  <a:gd name="T60" fmla="*/ 3 w 163"/>
                  <a:gd name="T61" fmla="*/ 229 h 268"/>
                  <a:gd name="T62" fmla="*/ 0 w 163"/>
                  <a:gd name="T63" fmla="*/ 242 h 268"/>
                  <a:gd name="T64" fmla="*/ 9 w 163"/>
                  <a:gd name="T65" fmla="*/ 257 h 268"/>
                  <a:gd name="T66" fmla="*/ 18 w 163"/>
                  <a:gd name="T67" fmla="*/ 265 h 268"/>
                  <a:gd name="T68" fmla="*/ 26 w 163"/>
                  <a:gd name="T69" fmla="*/ 268 h 268"/>
                  <a:gd name="T70" fmla="*/ 33 w 163"/>
                  <a:gd name="T71" fmla="*/ 268 h 268"/>
                  <a:gd name="T72" fmla="*/ 39 w 163"/>
                  <a:gd name="T73" fmla="*/ 265 h 268"/>
                  <a:gd name="T74" fmla="*/ 45 w 163"/>
                  <a:gd name="T75" fmla="*/ 263 h 268"/>
                  <a:gd name="T76" fmla="*/ 54 w 163"/>
                  <a:gd name="T77" fmla="*/ 259 h 268"/>
                  <a:gd name="T78" fmla="*/ 63 w 163"/>
                  <a:gd name="T79" fmla="*/ 257 h 268"/>
                  <a:gd name="T80" fmla="*/ 73 w 163"/>
                  <a:gd name="T81" fmla="*/ 255 h 268"/>
                  <a:gd name="T82" fmla="*/ 88 w 163"/>
                  <a:gd name="T83" fmla="*/ 253 h 268"/>
                  <a:gd name="T84" fmla="*/ 99 w 163"/>
                  <a:gd name="T85" fmla="*/ 253 h 268"/>
                  <a:gd name="T86" fmla="*/ 110 w 163"/>
                  <a:gd name="T87" fmla="*/ 253 h 268"/>
                  <a:gd name="T88" fmla="*/ 125 w 163"/>
                  <a:gd name="T89" fmla="*/ 253 h 268"/>
                  <a:gd name="T90" fmla="*/ 140 w 163"/>
                  <a:gd name="T91" fmla="*/ 248 h 268"/>
                  <a:gd name="T92" fmla="*/ 153 w 163"/>
                  <a:gd name="T93" fmla="*/ 233 h 268"/>
                  <a:gd name="T94" fmla="*/ 161 w 163"/>
                  <a:gd name="T95" fmla="*/ 212 h 268"/>
                  <a:gd name="T96" fmla="*/ 163 w 163"/>
                  <a:gd name="T97" fmla="*/ 188 h 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268"/>
                  <a:gd name="T149" fmla="*/ 163 w 163"/>
                  <a:gd name="T150" fmla="*/ 268 h 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268">
                    <a:moveTo>
                      <a:pt x="163" y="188"/>
                    </a:moveTo>
                    <a:lnTo>
                      <a:pt x="163" y="152"/>
                    </a:lnTo>
                    <a:lnTo>
                      <a:pt x="163" y="128"/>
                    </a:lnTo>
                    <a:lnTo>
                      <a:pt x="163" y="103"/>
                    </a:lnTo>
                    <a:lnTo>
                      <a:pt x="163" y="66"/>
                    </a:lnTo>
                    <a:lnTo>
                      <a:pt x="161" y="43"/>
                    </a:lnTo>
                    <a:lnTo>
                      <a:pt x="153" y="23"/>
                    </a:lnTo>
                    <a:lnTo>
                      <a:pt x="140" y="13"/>
                    </a:lnTo>
                    <a:lnTo>
                      <a:pt x="125" y="8"/>
                    </a:lnTo>
                    <a:lnTo>
                      <a:pt x="114" y="8"/>
                    </a:lnTo>
                    <a:lnTo>
                      <a:pt x="105" y="8"/>
                    </a:lnTo>
                    <a:lnTo>
                      <a:pt x="99" y="8"/>
                    </a:lnTo>
                    <a:lnTo>
                      <a:pt x="93" y="8"/>
                    </a:lnTo>
                    <a:lnTo>
                      <a:pt x="86" y="8"/>
                    </a:lnTo>
                    <a:lnTo>
                      <a:pt x="80" y="8"/>
                    </a:lnTo>
                    <a:lnTo>
                      <a:pt x="71" y="11"/>
                    </a:lnTo>
                    <a:lnTo>
                      <a:pt x="60" y="11"/>
                    </a:lnTo>
                    <a:lnTo>
                      <a:pt x="43" y="8"/>
                    </a:lnTo>
                    <a:lnTo>
                      <a:pt x="33" y="2"/>
                    </a:lnTo>
                    <a:lnTo>
                      <a:pt x="20" y="0"/>
                    </a:lnTo>
                    <a:lnTo>
                      <a:pt x="9" y="13"/>
                    </a:lnTo>
                    <a:lnTo>
                      <a:pt x="0" y="34"/>
                    </a:lnTo>
                    <a:lnTo>
                      <a:pt x="0" y="51"/>
                    </a:lnTo>
                    <a:lnTo>
                      <a:pt x="5" y="73"/>
                    </a:lnTo>
                    <a:lnTo>
                      <a:pt x="7" y="101"/>
                    </a:lnTo>
                    <a:lnTo>
                      <a:pt x="7" y="126"/>
                    </a:lnTo>
                    <a:lnTo>
                      <a:pt x="9" y="143"/>
                    </a:lnTo>
                    <a:lnTo>
                      <a:pt x="9" y="163"/>
                    </a:lnTo>
                    <a:lnTo>
                      <a:pt x="9" y="188"/>
                    </a:lnTo>
                    <a:lnTo>
                      <a:pt x="7" y="210"/>
                    </a:lnTo>
                    <a:lnTo>
                      <a:pt x="3" y="229"/>
                    </a:lnTo>
                    <a:lnTo>
                      <a:pt x="0" y="242"/>
                    </a:lnTo>
                    <a:lnTo>
                      <a:pt x="9" y="257"/>
                    </a:lnTo>
                    <a:lnTo>
                      <a:pt x="18" y="265"/>
                    </a:lnTo>
                    <a:lnTo>
                      <a:pt x="26" y="268"/>
                    </a:lnTo>
                    <a:lnTo>
                      <a:pt x="33" y="268"/>
                    </a:lnTo>
                    <a:lnTo>
                      <a:pt x="39" y="265"/>
                    </a:lnTo>
                    <a:lnTo>
                      <a:pt x="45" y="263"/>
                    </a:lnTo>
                    <a:lnTo>
                      <a:pt x="54" y="259"/>
                    </a:lnTo>
                    <a:lnTo>
                      <a:pt x="63" y="257"/>
                    </a:lnTo>
                    <a:lnTo>
                      <a:pt x="73" y="255"/>
                    </a:lnTo>
                    <a:lnTo>
                      <a:pt x="88" y="253"/>
                    </a:lnTo>
                    <a:lnTo>
                      <a:pt x="99" y="253"/>
                    </a:lnTo>
                    <a:lnTo>
                      <a:pt x="110" y="253"/>
                    </a:lnTo>
                    <a:lnTo>
                      <a:pt x="125" y="253"/>
                    </a:lnTo>
                    <a:lnTo>
                      <a:pt x="140" y="248"/>
                    </a:lnTo>
                    <a:lnTo>
                      <a:pt x="153" y="233"/>
                    </a:lnTo>
                    <a:lnTo>
                      <a:pt x="161" y="212"/>
                    </a:lnTo>
                    <a:lnTo>
                      <a:pt x="163" y="188"/>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63"/>
              <p:cNvSpPr>
                <a:spLocks/>
              </p:cNvSpPr>
              <p:nvPr/>
            </p:nvSpPr>
            <p:spPr bwMode="auto">
              <a:xfrm>
                <a:off x="3956" y="1409"/>
                <a:ext cx="334" cy="255"/>
              </a:xfrm>
              <a:custGeom>
                <a:avLst/>
                <a:gdLst>
                  <a:gd name="T0" fmla="*/ 310 w 334"/>
                  <a:gd name="T1" fmla="*/ 242 h 255"/>
                  <a:gd name="T2" fmla="*/ 332 w 334"/>
                  <a:gd name="T3" fmla="*/ 208 h 255"/>
                  <a:gd name="T4" fmla="*/ 334 w 334"/>
                  <a:gd name="T5" fmla="*/ 148 h 255"/>
                  <a:gd name="T6" fmla="*/ 334 w 334"/>
                  <a:gd name="T7" fmla="*/ 96 h 255"/>
                  <a:gd name="T8" fmla="*/ 332 w 334"/>
                  <a:gd name="T9" fmla="*/ 36 h 255"/>
                  <a:gd name="T10" fmla="*/ 310 w 334"/>
                  <a:gd name="T11" fmla="*/ 4 h 255"/>
                  <a:gd name="T12" fmla="*/ 278 w 334"/>
                  <a:gd name="T13" fmla="*/ 0 h 255"/>
                  <a:gd name="T14" fmla="*/ 257 w 334"/>
                  <a:gd name="T15" fmla="*/ 2 h 255"/>
                  <a:gd name="T16" fmla="*/ 225 w 334"/>
                  <a:gd name="T17" fmla="*/ 4 h 255"/>
                  <a:gd name="T18" fmla="*/ 203 w 334"/>
                  <a:gd name="T19" fmla="*/ 4 h 255"/>
                  <a:gd name="T20" fmla="*/ 171 w 334"/>
                  <a:gd name="T21" fmla="*/ 6 h 255"/>
                  <a:gd name="T22" fmla="*/ 150 w 334"/>
                  <a:gd name="T23" fmla="*/ 9 h 255"/>
                  <a:gd name="T24" fmla="*/ 118 w 334"/>
                  <a:gd name="T25" fmla="*/ 9 h 255"/>
                  <a:gd name="T26" fmla="*/ 98 w 334"/>
                  <a:gd name="T27" fmla="*/ 11 h 255"/>
                  <a:gd name="T28" fmla="*/ 68 w 334"/>
                  <a:gd name="T29" fmla="*/ 11 h 255"/>
                  <a:gd name="T30" fmla="*/ 51 w 334"/>
                  <a:gd name="T31" fmla="*/ 11 h 255"/>
                  <a:gd name="T32" fmla="*/ 23 w 334"/>
                  <a:gd name="T33" fmla="*/ 15 h 255"/>
                  <a:gd name="T34" fmla="*/ 2 w 334"/>
                  <a:gd name="T35" fmla="*/ 49 h 255"/>
                  <a:gd name="T36" fmla="*/ 0 w 334"/>
                  <a:gd name="T37" fmla="*/ 109 h 255"/>
                  <a:gd name="T38" fmla="*/ 0 w 334"/>
                  <a:gd name="T39" fmla="*/ 159 h 255"/>
                  <a:gd name="T40" fmla="*/ 2 w 334"/>
                  <a:gd name="T41" fmla="*/ 219 h 255"/>
                  <a:gd name="T42" fmla="*/ 23 w 334"/>
                  <a:gd name="T43" fmla="*/ 251 h 255"/>
                  <a:gd name="T44" fmla="*/ 55 w 334"/>
                  <a:gd name="T45" fmla="*/ 255 h 255"/>
                  <a:gd name="T46" fmla="*/ 77 w 334"/>
                  <a:gd name="T47" fmla="*/ 255 h 255"/>
                  <a:gd name="T48" fmla="*/ 109 w 334"/>
                  <a:gd name="T49" fmla="*/ 255 h 255"/>
                  <a:gd name="T50" fmla="*/ 130 w 334"/>
                  <a:gd name="T51" fmla="*/ 253 h 255"/>
                  <a:gd name="T52" fmla="*/ 163 w 334"/>
                  <a:gd name="T53" fmla="*/ 251 h 255"/>
                  <a:gd name="T54" fmla="*/ 184 w 334"/>
                  <a:gd name="T55" fmla="*/ 251 h 255"/>
                  <a:gd name="T56" fmla="*/ 216 w 334"/>
                  <a:gd name="T57" fmla="*/ 249 h 255"/>
                  <a:gd name="T58" fmla="*/ 238 w 334"/>
                  <a:gd name="T59" fmla="*/ 249 h 255"/>
                  <a:gd name="T60" fmla="*/ 265 w 334"/>
                  <a:gd name="T61" fmla="*/ 249 h 255"/>
                  <a:gd name="T62" fmla="*/ 283 w 334"/>
                  <a:gd name="T63" fmla="*/ 246 h 2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5"/>
                  <a:gd name="T98" fmla="*/ 334 w 334"/>
                  <a:gd name="T99" fmla="*/ 255 h 2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5">
                    <a:moveTo>
                      <a:pt x="295" y="246"/>
                    </a:moveTo>
                    <a:lnTo>
                      <a:pt x="310" y="242"/>
                    </a:lnTo>
                    <a:lnTo>
                      <a:pt x="323" y="227"/>
                    </a:lnTo>
                    <a:lnTo>
                      <a:pt x="332" y="208"/>
                    </a:lnTo>
                    <a:lnTo>
                      <a:pt x="334" y="184"/>
                    </a:lnTo>
                    <a:lnTo>
                      <a:pt x="334" y="148"/>
                    </a:lnTo>
                    <a:lnTo>
                      <a:pt x="334" y="122"/>
                    </a:lnTo>
                    <a:lnTo>
                      <a:pt x="334" y="96"/>
                    </a:lnTo>
                    <a:lnTo>
                      <a:pt x="334" y="60"/>
                    </a:lnTo>
                    <a:lnTo>
                      <a:pt x="332" y="36"/>
                    </a:lnTo>
                    <a:lnTo>
                      <a:pt x="323" y="17"/>
                    </a:lnTo>
                    <a:lnTo>
                      <a:pt x="310" y="4"/>
                    </a:lnTo>
                    <a:lnTo>
                      <a:pt x="295" y="0"/>
                    </a:lnTo>
                    <a:lnTo>
                      <a:pt x="278" y="0"/>
                    </a:lnTo>
                    <a:lnTo>
                      <a:pt x="268" y="0"/>
                    </a:lnTo>
                    <a:lnTo>
                      <a:pt x="257" y="2"/>
                    </a:lnTo>
                    <a:lnTo>
                      <a:pt x="242" y="2"/>
                    </a:lnTo>
                    <a:lnTo>
                      <a:pt x="225" y="4"/>
                    </a:lnTo>
                    <a:lnTo>
                      <a:pt x="214" y="4"/>
                    </a:lnTo>
                    <a:lnTo>
                      <a:pt x="203" y="4"/>
                    </a:lnTo>
                    <a:lnTo>
                      <a:pt x="188" y="4"/>
                    </a:lnTo>
                    <a:lnTo>
                      <a:pt x="171" y="6"/>
                    </a:lnTo>
                    <a:lnTo>
                      <a:pt x="160" y="6"/>
                    </a:lnTo>
                    <a:lnTo>
                      <a:pt x="150" y="9"/>
                    </a:lnTo>
                    <a:lnTo>
                      <a:pt x="133" y="9"/>
                    </a:lnTo>
                    <a:lnTo>
                      <a:pt x="118" y="9"/>
                    </a:lnTo>
                    <a:lnTo>
                      <a:pt x="107" y="9"/>
                    </a:lnTo>
                    <a:lnTo>
                      <a:pt x="98" y="11"/>
                    </a:lnTo>
                    <a:lnTo>
                      <a:pt x="83" y="11"/>
                    </a:lnTo>
                    <a:lnTo>
                      <a:pt x="68" y="11"/>
                    </a:lnTo>
                    <a:lnTo>
                      <a:pt x="60" y="11"/>
                    </a:lnTo>
                    <a:lnTo>
                      <a:pt x="51" y="11"/>
                    </a:lnTo>
                    <a:lnTo>
                      <a:pt x="38" y="11"/>
                    </a:lnTo>
                    <a:lnTo>
                      <a:pt x="23" y="15"/>
                    </a:lnTo>
                    <a:lnTo>
                      <a:pt x="10" y="30"/>
                    </a:lnTo>
                    <a:lnTo>
                      <a:pt x="2" y="49"/>
                    </a:lnTo>
                    <a:lnTo>
                      <a:pt x="0" y="73"/>
                    </a:lnTo>
                    <a:lnTo>
                      <a:pt x="0" y="109"/>
                    </a:lnTo>
                    <a:lnTo>
                      <a:pt x="0" y="135"/>
                    </a:lnTo>
                    <a:lnTo>
                      <a:pt x="0" y="159"/>
                    </a:lnTo>
                    <a:lnTo>
                      <a:pt x="0" y="195"/>
                    </a:lnTo>
                    <a:lnTo>
                      <a:pt x="2" y="219"/>
                    </a:lnTo>
                    <a:lnTo>
                      <a:pt x="10" y="238"/>
                    </a:lnTo>
                    <a:lnTo>
                      <a:pt x="23" y="251"/>
                    </a:lnTo>
                    <a:lnTo>
                      <a:pt x="38" y="255"/>
                    </a:lnTo>
                    <a:lnTo>
                      <a:pt x="55" y="255"/>
                    </a:lnTo>
                    <a:lnTo>
                      <a:pt x="66" y="255"/>
                    </a:lnTo>
                    <a:lnTo>
                      <a:pt x="77" y="255"/>
                    </a:lnTo>
                    <a:lnTo>
                      <a:pt x="92" y="255"/>
                    </a:lnTo>
                    <a:lnTo>
                      <a:pt x="109" y="255"/>
                    </a:lnTo>
                    <a:lnTo>
                      <a:pt x="120" y="253"/>
                    </a:lnTo>
                    <a:lnTo>
                      <a:pt x="130" y="253"/>
                    </a:lnTo>
                    <a:lnTo>
                      <a:pt x="145" y="253"/>
                    </a:lnTo>
                    <a:lnTo>
                      <a:pt x="163" y="251"/>
                    </a:lnTo>
                    <a:lnTo>
                      <a:pt x="173" y="251"/>
                    </a:lnTo>
                    <a:lnTo>
                      <a:pt x="184" y="251"/>
                    </a:lnTo>
                    <a:lnTo>
                      <a:pt x="201" y="249"/>
                    </a:lnTo>
                    <a:lnTo>
                      <a:pt x="216" y="249"/>
                    </a:lnTo>
                    <a:lnTo>
                      <a:pt x="227" y="249"/>
                    </a:lnTo>
                    <a:lnTo>
                      <a:pt x="238" y="249"/>
                    </a:lnTo>
                    <a:lnTo>
                      <a:pt x="253" y="249"/>
                    </a:lnTo>
                    <a:lnTo>
                      <a:pt x="265" y="249"/>
                    </a:lnTo>
                    <a:lnTo>
                      <a:pt x="274" y="246"/>
                    </a:lnTo>
                    <a:lnTo>
                      <a:pt x="283"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64"/>
              <p:cNvSpPr>
                <a:spLocks/>
              </p:cNvSpPr>
              <p:nvPr/>
            </p:nvSpPr>
            <p:spPr bwMode="auto">
              <a:xfrm>
                <a:off x="4331" y="1394"/>
                <a:ext cx="334" cy="259"/>
              </a:xfrm>
              <a:custGeom>
                <a:avLst/>
                <a:gdLst>
                  <a:gd name="T0" fmla="*/ 310 w 334"/>
                  <a:gd name="T1" fmla="*/ 242 h 259"/>
                  <a:gd name="T2" fmla="*/ 332 w 334"/>
                  <a:gd name="T3" fmla="*/ 210 h 259"/>
                  <a:gd name="T4" fmla="*/ 334 w 334"/>
                  <a:gd name="T5" fmla="*/ 150 h 259"/>
                  <a:gd name="T6" fmla="*/ 334 w 334"/>
                  <a:gd name="T7" fmla="*/ 99 h 259"/>
                  <a:gd name="T8" fmla="*/ 332 w 334"/>
                  <a:gd name="T9" fmla="*/ 39 h 259"/>
                  <a:gd name="T10" fmla="*/ 310 w 334"/>
                  <a:gd name="T11" fmla="*/ 4 h 259"/>
                  <a:gd name="T12" fmla="*/ 280 w 334"/>
                  <a:gd name="T13" fmla="*/ 2 h 259"/>
                  <a:gd name="T14" fmla="*/ 259 w 334"/>
                  <a:gd name="T15" fmla="*/ 2 h 259"/>
                  <a:gd name="T16" fmla="*/ 227 w 334"/>
                  <a:gd name="T17" fmla="*/ 4 h 259"/>
                  <a:gd name="T18" fmla="*/ 205 w 334"/>
                  <a:gd name="T19" fmla="*/ 6 h 259"/>
                  <a:gd name="T20" fmla="*/ 173 w 334"/>
                  <a:gd name="T21" fmla="*/ 6 h 259"/>
                  <a:gd name="T22" fmla="*/ 150 w 334"/>
                  <a:gd name="T23" fmla="*/ 6 h 259"/>
                  <a:gd name="T24" fmla="*/ 117 w 334"/>
                  <a:gd name="T25" fmla="*/ 9 h 259"/>
                  <a:gd name="T26" fmla="*/ 98 w 334"/>
                  <a:gd name="T27" fmla="*/ 9 h 259"/>
                  <a:gd name="T28" fmla="*/ 70 w 334"/>
                  <a:gd name="T29" fmla="*/ 9 h 259"/>
                  <a:gd name="T30" fmla="*/ 53 w 334"/>
                  <a:gd name="T31" fmla="*/ 9 h 259"/>
                  <a:gd name="T32" fmla="*/ 23 w 334"/>
                  <a:gd name="T33" fmla="*/ 15 h 259"/>
                  <a:gd name="T34" fmla="*/ 2 w 334"/>
                  <a:gd name="T35" fmla="*/ 51 h 259"/>
                  <a:gd name="T36" fmla="*/ 0 w 334"/>
                  <a:gd name="T37" fmla="*/ 111 h 259"/>
                  <a:gd name="T38" fmla="*/ 2 w 334"/>
                  <a:gd name="T39" fmla="*/ 161 h 259"/>
                  <a:gd name="T40" fmla="*/ 4 w 334"/>
                  <a:gd name="T41" fmla="*/ 221 h 259"/>
                  <a:gd name="T42" fmla="*/ 23 w 334"/>
                  <a:gd name="T43" fmla="*/ 255 h 259"/>
                  <a:gd name="T44" fmla="*/ 55 w 334"/>
                  <a:gd name="T45" fmla="*/ 257 h 259"/>
                  <a:gd name="T46" fmla="*/ 77 w 334"/>
                  <a:gd name="T47" fmla="*/ 257 h 259"/>
                  <a:gd name="T48" fmla="*/ 109 w 334"/>
                  <a:gd name="T49" fmla="*/ 257 h 259"/>
                  <a:gd name="T50" fmla="*/ 130 w 334"/>
                  <a:gd name="T51" fmla="*/ 255 h 259"/>
                  <a:gd name="T52" fmla="*/ 162 w 334"/>
                  <a:gd name="T53" fmla="*/ 253 h 259"/>
                  <a:gd name="T54" fmla="*/ 184 w 334"/>
                  <a:gd name="T55" fmla="*/ 253 h 259"/>
                  <a:gd name="T56" fmla="*/ 216 w 334"/>
                  <a:gd name="T57" fmla="*/ 251 h 259"/>
                  <a:gd name="T58" fmla="*/ 237 w 334"/>
                  <a:gd name="T59" fmla="*/ 251 h 259"/>
                  <a:gd name="T60" fmla="*/ 265 w 334"/>
                  <a:gd name="T61" fmla="*/ 249 h 259"/>
                  <a:gd name="T62" fmla="*/ 282 w 334"/>
                  <a:gd name="T63" fmla="*/ 249 h 2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9"/>
                  <a:gd name="T98" fmla="*/ 334 w 334"/>
                  <a:gd name="T99" fmla="*/ 259 h 2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9">
                    <a:moveTo>
                      <a:pt x="295" y="249"/>
                    </a:moveTo>
                    <a:lnTo>
                      <a:pt x="310" y="242"/>
                    </a:lnTo>
                    <a:lnTo>
                      <a:pt x="323" y="229"/>
                    </a:lnTo>
                    <a:lnTo>
                      <a:pt x="332" y="210"/>
                    </a:lnTo>
                    <a:lnTo>
                      <a:pt x="334" y="186"/>
                    </a:lnTo>
                    <a:lnTo>
                      <a:pt x="334" y="150"/>
                    </a:lnTo>
                    <a:lnTo>
                      <a:pt x="334" y="124"/>
                    </a:lnTo>
                    <a:lnTo>
                      <a:pt x="334" y="99"/>
                    </a:lnTo>
                    <a:lnTo>
                      <a:pt x="334" y="62"/>
                    </a:lnTo>
                    <a:lnTo>
                      <a:pt x="332" y="39"/>
                    </a:lnTo>
                    <a:lnTo>
                      <a:pt x="323" y="17"/>
                    </a:lnTo>
                    <a:lnTo>
                      <a:pt x="310" y="4"/>
                    </a:lnTo>
                    <a:lnTo>
                      <a:pt x="295" y="0"/>
                    </a:lnTo>
                    <a:lnTo>
                      <a:pt x="280" y="2"/>
                    </a:lnTo>
                    <a:lnTo>
                      <a:pt x="270" y="2"/>
                    </a:lnTo>
                    <a:lnTo>
                      <a:pt x="259" y="2"/>
                    </a:lnTo>
                    <a:lnTo>
                      <a:pt x="242" y="4"/>
                    </a:lnTo>
                    <a:lnTo>
                      <a:pt x="227" y="4"/>
                    </a:lnTo>
                    <a:lnTo>
                      <a:pt x="216" y="4"/>
                    </a:lnTo>
                    <a:lnTo>
                      <a:pt x="205" y="6"/>
                    </a:lnTo>
                    <a:lnTo>
                      <a:pt x="190" y="6"/>
                    </a:lnTo>
                    <a:lnTo>
                      <a:pt x="173" y="6"/>
                    </a:lnTo>
                    <a:lnTo>
                      <a:pt x="160" y="6"/>
                    </a:lnTo>
                    <a:lnTo>
                      <a:pt x="150" y="6"/>
                    </a:lnTo>
                    <a:lnTo>
                      <a:pt x="132" y="9"/>
                    </a:lnTo>
                    <a:lnTo>
                      <a:pt x="117" y="9"/>
                    </a:lnTo>
                    <a:lnTo>
                      <a:pt x="109" y="9"/>
                    </a:lnTo>
                    <a:lnTo>
                      <a:pt x="98" y="9"/>
                    </a:lnTo>
                    <a:lnTo>
                      <a:pt x="83" y="9"/>
                    </a:lnTo>
                    <a:lnTo>
                      <a:pt x="70" y="9"/>
                    </a:lnTo>
                    <a:lnTo>
                      <a:pt x="62" y="9"/>
                    </a:lnTo>
                    <a:lnTo>
                      <a:pt x="53" y="9"/>
                    </a:lnTo>
                    <a:lnTo>
                      <a:pt x="38" y="9"/>
                    </a:lnTo>
                    <a:lnTo>
                      <a:pt x="23" y="15"/>
                    </a:lnTo>
                    <a:lnTo>
                      <a:pt x="10" y="30"/>
                    </a:lnTo>
                    <a:lnTo>
                      <a:pt x="2" y="51"/>
                    </a:lnTo>
                    <a:lnTo>
                      <a:pt x="0" y="75"/>
                    </a:lnTo>
                    <a:lnTo>
                      <a:pt x="0" y="111"/>
                    </a:lnTo>
                    <a:lnTo>
                      <a:pt x="2" y="135"/>
                    </a:lnTo>
                    <a:lnTo>
                      <a:pt x="2" y="161"/>
                    </a:lnTo>
                    <a:lnTo>
                      <a:pt x="2" y="197"/>
                    </a:lnTo>
                    <a:lnTo>
                      <a:pt x="4" y="221"/>
                    </a:lnTo>
                    <a:lnTo>
                      <a:pt x="12" y="240"/>
                    </a:lnTo>
                    <a:lnTo>
                      <a:pt x="23" y="255"/>
                    </a:lnTo>
                    <a:lnTo>
                      <a:pt x="38" y="259"/>
                    </a:lnTo>
                    <a:lnTo>
                      <a:pt x="55" y="257"/>
                    </a:lnTo>
                    <a:lnTo>
                      <a:pt x="66" y="257"/>
                    </a:lnTo>
                    <a:lnTo>
                      <a:pt x="77" y="257"/>
                    </a:lnTo>
                    <a:lnTo>
                      <a:pt x="94" y="257"/>
                    </a:lnTo>
                    <a:lnTo>
                      <a:pt x="109" y="257"/>
                    </a:lnTo>
                    <a:lnTo>
                      <a:pt x="120" y="255"/>
                    </a:lnTo>
                    <a:lnTo>
                      <a:pt x="130" y="255"/>
                    </a:lnTo>
                    <a:lnTo>
                      <a:pt x="145" y="255"/>
                    </a:lnTo>
                    <a:lnTo>
                      <a:pt x="162" y="253"/>
                    </a:lnTo>
                    <a:lnTo>
                      <a:pt x="173" y="253"/>
                    </a:lnTo>
                    <a:lnTo>
                      <a:pt x="184" y="253"/>
                    </a:lnTo>
                    <a:lnTo>
                      <a:pt x="201" y="253"/>
                    </a:lnTo>
                    <a:lnTo>
                      <a:pt x="216" y="251"/>
                    </a:lnTo>
                    <a:lnTo>
                      <a:pt x="227" y="251"/>
                    </a:lnTo>
                    <a:lnTo>
                      <a:pt x="237" y="251"/>
                    </a:lnTo>
                    <a:lnTo>
                      <a:pt x="252" y="251"/>
                    </a:lnTo>
                    <a:lnTo>
                      <a:pt x="265" y="249"/>
                    </a:lnTo>
                    <a:lnTo>
                      <a:pt x="274" y="249"/>
                    </a:lnTo>
                    <a:lnTo>
                      <a:pt x="282" y="249"/>
                    </a:lnTo>
                    <a:lnTo>
                      <a:pt x="295"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65"/>
              <p:cNvSpPr>
                <a:spLocks/>
              </p:cNvSpPr>
              <p:nvPr/>
            </p:nvSpPr>
            <p:spPr bwMode="auto">
              <a:xfrm>
                <a:off x="4705" y="1385"/>
                <a:ext cx="335" cy="253"/>
              </a:xfrm>
              <a:custGeom>
                <a:avLst/>
                <a:gdLst>
                  <a:gd name="T0" fmla="*/ 311 w 335"/>
                  <a:gd name="T1" fmla="*/ 243 h 253"/>
                  <a:gd name="T2" fmla="*/ 332 w 335"/>
                  <a:gd name="T3" fmla="*/ 206 h 253"/>
                  <a:gd name="T4" fmla="*/ 335 w 335"/>
                  <a:gd name="T5" fmla="*/ 146 h 253"/>
                  <a:gd name="T6" fmla="*/ 335 w 335"/>
                  <a:gd name="T7" fmla="*/ 95 h 253"/>
                  <a:gd name="T8" fmla="*/ 332 w 335"/>
                  <a:gd name="T9" fmla="*/ 35 h 253"/>
                  <a:gd name="T10" fmla="*/ 311 w 335"/>
                  <a:gd name="T11" fmla="*/ 5 h 253"/>
                  <a:gd name="T12" fmla="*/ 281 w 335"/>
                  <a:gd name="T13" fmla="*/ 0 h 253"/>
                  <a:gd name="T14" fmla="*/ 260 w 335"/>
                  <a:gd name="T15" fmla="*/ 0 h 253"/>
                  <a:gd name="T16" fmla="*/ 228 w 335"/>
                  <a:gd name="T17" fmla="*/ 0 h 253"/>
                  <a:gd name="T18" fmla="*/ 206 w 335"/>
                  <a:gd name="T19" fmla="*/ 0 h 253"/>
                  <a:gd name="T20" fmla="*/ 174 w 335"/>
                  <a:gd name="T21" fmla="*/ 3 h 253"/>
                  <a:gd name="T22" fmla="*/ 153 w 335"/>
                  <a:gd name="T23" fmla="*/ 3 h 253"/>
                  <a:gd name="T24" fmla="*/ 120 w 335"/>
                  <a:gd name="T25" fmla="*/ 5 h 253"/>
                  <a:gd name="T26" fmla="*/ 99 w 335"/>
                  <a:gd name="T27" fmla="*/ 5 h 253"/>
                  <a:gd name="T28" fmla="*/ 71 w 335"/>
                  <a:gd name="T29" fmla="*/ 5 h 253"/>
                  <a:gd name="T30" fmla="*/ 54 w 335"/>
                  <a:gd name="T31" fmla="*/ 7 h 253"/>
                  <a:gd name="T32" fmla="*/ 26 w 335"/>
                  <a:gd name="T33" fmla="*/ 13 h 253"/>
                  <a:gd name="T34" fmla="*/ 5 w 335"/>
                  <a:gd name="T35" fmla="*/ 45 h 253"/>
                  <a:gd name="T36" fmla="*/ 0 w 335"/>
                  <a:gd name="T37" fmla="*/ 105 h 253"/>
                  <a:gd name="T38" fmla="*/ 3 w 335"/>
                  <a:gd name="T39" fmla="*/ 157 h 253"/>
                  <a:gd name="T40" fmla="*/ 5 w 335"/>
                  <a:gd name="T41" fmla="*/ 217 h 253"/>
                  <a:gd name="T42" fmla="*/ 26 w 335"/>
                  <a:gd name="T43" fmla="*/ 249 h 253"/>
                  <a:gd name="T44" fmla="*/ 56 w 335"/>
                  <a:gd name="T45" fmla="*/ 253 h 253"/>
                  <a:gd name="T46" fmla="*/ 78 w 335"/>
                  <a:gd name="T47" fmla="*/ 253 h 253"/>
                  <a:gd name="T48" fmla="*/ 110 w 335"/>
                  <a:gd name="T49" fmla="*/ 253 h 253"/>
                  <a:gd name="T50" fmla="*/ 131 w 335"/>
                  <a:gd name="T51" fmla="*/ 253 h 253"/>
                  <a:gd name="T52" fmla="*/ 163 w 335"/>
                  <a:gd name="T53" fmla="*/ 251 h 253"/>
                  <a:gd name="T54" fmla="*/ 187 w 335"/>
                  <a:gd name="T55" fmla="*/ 251 h 253"/>
                  <a:gd name="T56" fmla="*/ 219 w 335"/>
                  <a:gd name="T57" fmla="*/ 251 h 253"/>
                  <a:gd name="T58" fmla="*/ 238 w 335"/>
                  <a:gd name="T59" fmla="*/ 249 h 253"/>
                  <a:gd name="T60" fmla="*/ 266 w 335"/>
                  <a:gd name="T61" fmla="*/ 249 h 253"/>
                  <a:gd name="T62" fmla="*/ 283 w 335"/>
                  <a:gd name="T63" fmla="*/ 24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5"/>
                  <a:gd name="T97" fmla="*/ 0 h 253"/>
                  <a:gd name="T98" fmla="*/ 335 w 33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5" h="253">
                    <a:moveTo>
                      <a:pt x="298" y="247"/>
                    </a:moveTo>
                    <a:lnTo>
                      <a:pt x="311" y="243"/>
                    </a:lnTo>
                    <a:lnTo>
                      <a:pt x="324" y="228"/>
                    </a:lnTo>
                    <a:lnTo>
                      <a:pt x="332" y="206"/>
                    </a:lnTo>
                    <a:lnTo>
                      <a:pt x="335" y="183"/>
                    </a:lnTo>
                    <a:lnTo>
                      <a:pt x="335" y="146"/>
                    </a:lnTo>
                    <a:lnTo>
                      <a:pt x="335" y="120"/>
                    </a:lnTo>
                    <a:lnTo>
                      <a:pt x="335" y="95"/>
                    </a:lnTo>
                    <a:lnTo>
                      <a:pt x="335" y="58"/>
                    </a:lnTo>
                    <a:lnTo>
                      <a:pt x="332" y="35"/>
                    </a:lnTo>
                    <a:lnTo>
                      <a:pt x="324" y="15"/>
                    </a:lnTo>
                    <a:lnTo>
                      <a:pt x="311" y="5"/>
                    </a:lnTo>
                    <a:lnTo>
                      <a:pt x="298" y="0"/>
                    </a:lnTo>
                    <a:lnTo>
                      <a:pt x="281" y="0"/>
                    </a:lnTo>
                    <a:lnTo>
                      <a:pt x="270" y="0"/>
                    </a:lnTo>
                    <a:lnTo>
                      <a:pt x="260" y="0"/>
                    </a:lnTo>
                    <a:lnTo>
                      <a:pt x="243" y="0"/>
                    </a:lnTo>
                    <a:lnTo>
                      <a:pt x="228" y="0"/>
                    </a:lnTo>
                    <a:lnTo>
                      <a:pt x="217" y="0"/>
                    </a:lnTo>
                    <a:lnTo>
                      <a:pt x="206" y="0"/>
                    </a:lnTo>
                    <a:lnTo>
                      <a:pt x="191" y="0"/>
                    </a:lnTo>
                    <a:lnTo>
                      <a:pt x="174" y="3"/>
                    </a:lnTo>
                    <a:lnTo>
                      <a:pt x="163" y="3"/>
                    </a:lnTo>
                    <a:lnTo>
                      <a:pt x="153" y="3"/>
                    </a:lnTo>
                    <a:lnTo>
                      <a:pt x="135" y="5"/>
                    </a:lnTo>
                    <a:lnTo>
                      <a:pt x="120" y="5"/>
                    </a:lnTo>
                    <a:lnTo>
                      <a:pt x="110" y="5"/>
                    </a:lnTo>
                    <a:lnTo>
                      <a:pt x="99" y="5"/>
                    </a:lnTo>
                    <a:lnTo>
                      <a:pt x="84" y="5"/>
                    </a:lnTo>
                    <a:lnTo>
                      <a:pt x="71" y="5"/>
                    </a:lnTo>
                    <a:lnTo>
                      <a:pt x="63" y="5"/>
                    </a:lnTo>
                    <a:lnTo>
                      <a:pt x="54" y="7"/>
                    </a:lnTo>
                    <a:lnTo>
                      <a:pt x="41" y="7"/>
                    </a:lnTo>
                    <a:lnTo>
                      <a:pt x="26" y="13"/>
                    </a:lnTo>
                    <a:lnTo>
                      <a:pt x="13" y="26"/>
                    </a:lnTo>
                    <a:lnTo>
                      <a:pt x="5" y="45"/>
                    </a:lnTo>
                    <a:lnTo>
                      <a:pt x="0" y="69"/>
                    </a:lnTo>
                    <a:lnTo>
                      <a:pt x="0" y="105"/>
                    </a:lnTo>
                    <a:lnTo>
                      <a:pt x="3" y="131"/>
                    </a:lnTo>
                    <a:lnTo>
                      <a:pt x="3" y="157"/>
                    </a:lnTo>
                    <a:lnTo>
                      <a:pt x="3" y="193"/>
                    </a:lnTo>
                    <a:lnTo>
                      <a:pt x="5" y="217"/>
                    </a:lnTo>
                    <a:lnTo>
                      <a:pt x="13" y="236"/>
                    </a:lnTo>
                    <a:lnTo>
                      <a:pt x="26" y="249"/>
                    </a:lnTo>
                    <a:lnTo>
                      <a:pt x="41" y="253"/>
                    </a:lnTo>
                    <a:lnTo>
                      <a:pt x="56" y="253"/>
                    </a:lnTo>
                    <a:lnTo>
                      <a:pt x="67" y="253"/>
                    </a:lnTo>
                    <a:lnTo>
                      <a:pt x="78" y="253"/>
                    </a:lnTo>
                    <a:lnTo>
                      <a:pt x="95" y="253"/>
                    </a:lnTo>
                    <a:lnTo>
                      <a:pt x="110" y="253"/>
                    </a:lnTo>
                    <a:lnTo>
                      <a:pt x="120" y="253"/>
                    </a:lnTo>
                    <a:lnTo>
                      <a:pt x="131" y="253"/>
                    </a:lnTo>
                    <a:lnTo>
                      <a:pt x="146" y="251"/>
                    </a:lnTo>
                    <a:lnTo>
                      <a:pt x="163" y="251"/>
                    </a:lnTo>
                    <a:lnTo>
                      <a:pt x="174" y="251"/>
                    </a:lnTo>
                    <a:lnTo>
                      <a:pt x="187" y="251"/>
                    </a:lnTo>
                    <a:lnTo>
                      <a:pt x="204" y="251"/>
                    </a:lnTo>
                    <a:lnTo>
                      <a:pt x="219" y="251"/>
                    </a:lnTo>
                    <a:lnTo>
                      <a:pt x="228" y="249"/>
                    </a:lnTo>
                    <a:lnTo>
                      <a:pt x="238" y="249"/>
                    </a:lnTo>
                    <a:lnTo>
                      <a:pt x="253" y="249"/>
                    </a:lnTo>
                    <a:lnTo>
                      <a:pt x="266" y="249"/>
                    </a:lnTo>
                    <a:lnTo>
                      <a:pt x="275" y="247"/>
                    </a:lnTo>
                    <a:lnTo>
                      <a:pt x="283" y="247"/>
                    </a:lnTo>
                    <a:lnTo>
                      <a:pt x="298" y="24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66"/>
              <p:cNvSpPr>
                <a:spLocks/>
              </p:cNvSpPr>
              <p:nvPr/>
            </p:nvSpPr>
            <p:spPr bwMode="auto">
              <a:xfrm>
                <a:off x="4511" y="1715"/>
                <a:ext cx="334" cy="253"/>
              </a:xfrm>
              <a:custGeom>
                <a:avLst/>
                <a:gdLst>
                  <a:gd name="T0" fmla="*/ 278 w 334"/>
                  <a:gd name="T1" fmla="*/ 0 h 253"/>
                  <a:gd name="T2" fmla="*/ 257 w 334"/>
                  <a:gd name="T3" fmla="*/ 0 h 253"/>
                  <a:gd name="T4" fmla="*/ 224 w 334"/>
                  <a:gd name="T5" fmla="*/ 0 h 253"/>
                  <a:gd name="T6" fmla="*/ 203 w 334"/>
                  <a:gd name="T7" fmla="*/ 0 h 253"/>
                  <a:gd name="T8" fmla="*/ 171 w 334"/>
                  <a:gd name="T9" fmla="*/ 2 h 253"/>
                  <a:gd name="T10" fmla="*/ 149 w 334"/>
                  <a:gd name="T11" fmla="*/ 5 h 253"/>
                  <a:gd name="T12" fmla="*/ 117 w 334"/>
                  <a:gd name="T13" fmla="*/ 5 h 253"/>
                  <a:gd name="T14" fmla="*/ 96 w 334"/>
                  <a:gd name="T15" fmla="*/ 5 h 253"/>
                  <a:gd name="T16" fmla="*/ 68 w 334"/>
                  <a:gd name="T17" fmla="*/ 5 h 253"/>
                  <a:gd name="T18" fmla="*/ 51 w 334"/>
                  <a:gd name="T19" fmla="*/ 5 h 253"/>
                  <a:gd name="T20" fmla="*/ 23 w 334"/>
                  <a:gd name="T21" fmla="*/ 11 h 253"/>
                  <a:gd name="T22" fmla="*/ 2 w 334"/>
                  <a:gd name="T23" fmla="*/ 45 h 253"/>
                  <a:gd name="T24" fmla="*/ 0 w 334"/>
                  <a:gd name="T25" fmla="*/ 105 h 253"/>
                  <a:gd name="T26" fmla="*/ 0 w 334"/>
                  <a:gd name="T27" fmla="*/ 157 h 253"/>
                  <a:gd name="T28" fmla="*/ 2 w 334"/>
                  <a:gd name="T29" fmla="*/ 217 h 253"/>
                  <a:gd name="T30" fmla="*/ 23 w 334"/>
                  <a:gd name="T31" fmla="*/ 249 h 253"/>
                  <a:gd name="T32" fmla="*/ 55 w 334"/>
                  <a:gd name="T33" fmla="*/ 253 h 253"/>
                  <a:gd name="T34" fmla="*/ 77 w 334"/>
                  <a:gd name="T35" fmla="*/ 253 h 253"/>
                  <a:gd name="T36" fmla="*/ 107 w 334"/>
                  <a:gd name="T37" fmla="*/ 251 h 253"/>
                  <a:gd name="T38" fmla="*/ 128 w 334"/>
                  <a:gd name="T39" fmla="*/ 251 h 253"/>
                  <a:gd name="T40" fmla="*/ 160 w 334"/>
                  <a:gd name="T41" fmla="*/ 249 h 253"/>
                  <a:gd name="T42" fmla="*/ 184 w 334"/>
                  <a:gd name="T43" fmla="*/ 249 h 253"/>
                  <a:gd name="T44" fmla="*/ 216 w 334"/>
                  <a:gd name="T45" fmla="*/ 249 h 253"/>
                  <a:gd name="T46" fmla="*/ 235 w 334"/>
                  <a:gd name="T47" fmla="*/ 249 h 253"/>
                  <a:gd name="T48" fmla="*/ 265 w 334"/>
                  <a:gd name="T49" fmla="*/ 247 h 253"/>
                  <a:gd name="T50" fmla="*/ 282 w 334"/>
                  <a:gd name="T51" fmla="*/ 247 h 253"/>
                  <a:gd name="T52" fmla="*/ 310 w 334"/>
                  <a:gd name="T53" fmla="*/ 242 h 253"/>
                  <a:gd name="T54" fmla="*/ 332 w 334"/>
                  <a:gd name="T55" fmla="*/ 208 h 253"/>
                  <a:gd name="T56" fmla="*/ 334 w 334"/>
                  <a:gd name="T57" fmla="*/ 148 h 253"/>
                  <a:gd name="T58" fmla="*/ 334 w 334"/>
                  <a:gd name="T59" fmla="*/ 97 h 253"/>
                  <a:gd name="T60" fmla="*/ 332 w 334"/>
                  <a:gd name="T61" fmla="*/ 37 h 253"/>
                  <a:gd name="T62" fmla="*/ 310 w 334"/>
                  <a:gd name="T63" fmla="*/ 5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3"/>
                  <a:gd name="T98" fmla="*/ 334 w 334"/>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3">
                    <a:moveTo>
                      <a:pt x="295" y="0"/>
                    </a:moveTo>
                    <a:lnTo>
                      <a:pt x="278" y="0"/>
                    </a:lnTo>
                    <a:lnTo>
                      <a:pt x="267" y="0"/>
                    </a:lnTo>
                    <a:lnTo>
                      <a:pt x="257" y="0"/>
                    </a:lnTo>
                    <a:lnTo>
                      <a:pt x="239" y="0"/>
                    </a:lnTo>
                    <a:lnTo>
                      <a:pt x="224" y="0"/>
                    </a:lnTo>
                    <a:lnTo>
                      <a:pt x="214" y="0"/>
                    </a:lnTo>
                    <a:lnTo>
                      <a:pt x="203" y="0"/>
                    </a:lnTo>
                    <a:lnTo>
                      <a:pt x="188" y="0"/>
                    </a:lnTo>
                    <a:lnTo>
                      <a:pt x="171" y="2"/>
                    </a:lnTo>
                    <a:lnTo>
                      <a:pt x="160" y="2"/>
                    </a:lnTo>
                    <a:lnTo>
                      <a:pt x="149" y="5"/>
                    </a:lnTo>
                    <a:lnTo>
                      <a:pt x="132" y="5"/>
                    </a:lnTo>
                    <a:lnTo>
                      <a:pt x="117" y="5"/>
                    </a:lnTo>
                    <a:lnTo>
                      <a:pt x="107" y="5"/>
                    </a:lnTo>
                    <a:lnTo>
                      <a:pt x="96" y="5"/>
                    </a:lnTo>
                    <a:lnTo>
                      <a:pt x="81" y="5"/>
                    </a:lnTo>
                    <a:lnTo>
                      <a:pt x="68" y="5"/>
                    </a:lnTo>
                    <a:lnTo>
                      <a:pt x="60" y="5"/>
                    </a:lnTo>
                    <a:lnTo>
                      <a:pt x="51" y="5"/>
                    </a:lnTo>
                    <a:lnTo>
                      <a:pt x="38" y="7"/>
                    </a:lnTo>
                    <a:lnTo>
                      <a:pt x="23" y="11"/>
                    </a:lnTo>
                    <a:lnTo>
                      <a:pt x="10" y="24"/>
                    </a:lnTo>
                    <a:lnTo>
                      <a:pt x="2" y="45"/>
                    </a:lnTo>
                    <a:lnTo>
                      <a:pt x="0" y="69"/>
                    </a:lnTo>
                    <a:lnTo>
                      <a:pt x="0" y="105"/>
                    </a:lnTo>
                    <a:lnTo>
                      <a:pt x="0" y="131"/>
                    </a:lnTo>
                    <a:lnTo>
                      <a:pt x="0" y="157"/>
                    </a:lnTo>
                    <a:lnTo>
                      <a:pt x="0" y="193"/>
                    </a:lnTo>
                    <a:lnTo>
                      <a:pt x="2" y="217"/>
                    </a:lnTo>
                    <a:lnTo>
                      <a:pt x="10" y="236"/>
                    </a:lnTo>
                    <a:lnTo>
                      <a:pt x="23" y="249"/>
                    </a:lnTo>
                    <a:lnTo>
                      <a:pt x="38" y="253"/>
                    </a:lnTo>
                    <a:lnTo>
                      <a:pt x="55" y="253"/>
                    </a:lnTo>
                    <a:lnTo>
                      <a:pt x="66" y="253"/>
                    </a:lnTo>
                    <a:lnTo>
                      <a:pt x="77" y="253"/>
                    </a:lnTo>
                    <a:lnTo>
                      <a:pt x="92" y="253"/>
                    </a:lnTo>
                    <a:lnTo>
                      <a:pt x="107" y="251"/>
                    </a:lnTo>
                    <a:lnTo>
                      <a:pt x="117" y="251"/>
                    </a:lnTo>
                    <a:lnTo>
                      <a:pt x="128" y="251"/>
                    </a:lnTo>
                    <a:lnTo>
                      <a:pt x="143" y="249"/>
                    </a:lnTo>
                    <a:lnTo>
                      <a:pt x="160" y="249"/>
                    </a:lnTo>
                    <a:lnTo>
                      <a:pt x="173" y="249"/>
                    </a:lnTo>
                    <a:lnTo>
                      <a:pt x="184" y="249"/>
                    </a:lnTo>
                    <a:lnTo>
                      <a:pt x="201" y="249"/>
                    </a:lnTo>
                    <a:lnTo>
                      <a:pt x="216" y="249"/>
                    </a:lnTo>
                    <a:lnTo>
                      <a:pt x="227" y="249"/>
                    </a:lnTo>
                    <a:lnTo>
                      <a:pt x="235" y="249"/>
                    </a:lnTo>
                    <a:lnTo>
                      <a:pt x="250" y="247"/>
                    </a:lnTo>
                    <a:lnTo>
                      <a:pt x="265" y="247"/>
                    </a:lnTo>
                    <a:lnTo>
                      <a:pt x="274" y="247"/>
                    </a:lnTo>
                    <a:lnTo>
                      <a:pt x="282" y="247"/>
                    </a:lnTo>
                    <a:lnTo>
                      <a:pt x="295" y="247"/>
                    </a:lnTo>
                    <a:lnTo>
                      <a:pt x="310" y="242"/>
                    </a:lnTo>
                    <a:lnTo>
                      <a:pt x="323" y="227"/>
                    </a:lnTo>
                    <a:lnTo>
                      <a:pt x="332" y="208"/>
                    </a:lnTo>
                    <a:lnTo>
                      <a:pt x="334" y="185"/>
                    </a:lnTo>
                    <a:lnTo>
                      <a:pt x="334" y="148"/>
                    </a:lnTo>
                    <a:lnTo>
                      <a:pt x="334" y="122"/>
                    </a:lnTo>
                    <a:lnTo>
                      <a:pt x="334" y="97"/>
                    </a:lnTo>
                    <a:lnTo>
                      <a:pt x="334" y="60"/>
                    </a:lnTo>
                    <a:lnTo>
                      <a:pt x="332" y="37"/>
                    </a:lnTo>
                    <a:lnTo>
                      <a:pt x="323" y="17"/>
                    </a:lnTo>
                    <a:lnTo>
                      <a:pt x="310" y="5"/>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67"/>
              <p:cNvSpPr>
                <a:spLocks/>
              </p:cNvSpPr>
              <p:nvPr/>
            </p:nvSpPr>
            <p:spPr bwMode="auto">
              <a:xfrm>
                <a:off x="4885" y="1694"/>
                <a:ext cx="163" cy="274"/>
              </a:xfrm>
              <a:custGeom>
                <a:avLst/>
                <a:gdLst>
                  <a:gd name="T0" fmla="*/ 0 w 163"/>
                  <a:gd name="T1" fmla="*/ 79 h 274"/>
                  <a:gd name="T2" fmla="*/ 0 w 163"/>
                  <a:gd name="T3" fmla="*/ 116 h 274"/>
                  <a:gd name="T4" fmla="*/ 0 w 163"/>
                  <a:gd name="T5" fmla="*/ 141 h 274"/>
                  <a:gd name="T6" fmla="*/ 0 w 163"/>
                  <a:gd name="T7" fmla="*/ 167 h 274"/>
                  <a:gd name="T8" fmla="*/ 0 w 163"/>
                  <a:gd name="T9" fmla="*/ 203 h 274"/>
                  <a:gd name="T10" fmla="*/ 3 w 163"/>
                  <a:gd name="T11" fmla="*/ 227 h 274"/>
                  <a:gd name="T12" fmla="*/ 11 w 163"/>
                  <a:gd name="T13" fmla="*/ 246 h 274"/>
                  <a:gd name="T14" fmla="*/ 24 w 163"/>
                  <a:gd name="T15" fmla="*/ 261 h 274"/>
                  <a:gd name="T16" fmla="*/ 39 w 163"/>
                  <a:gd name="T17" fmla="*/ 266 h 274"/>
                  <a:gd name="T18" fmla="*/ 50 w 163"/>
                  <a:gd name="T19" fmla="*/ 266 h 274"/>
                  <a:gd name="T20" fmla="*/ 58 w 163"/>
                  <a:gd name="T21" fmla="*/ 263 h 274"/>
                  <a:gd name="T22" fmla="*/ 65 w 163"/>
                  <a:gd name="T23" fmla="*/ 263 h 274"/>
                  <a:gd name="T24" fmla="*/ 71 w 163"/>
                  <a:gd name="T25" fmla="*/ 263 h 274"/>
                  <a:gd name="T26" fmla="*/ 77 w 163"/>
                  <a:gd name="T27" fmla="*/ 263 h 274"/>
                  <a:gd name="T28" fmla="*/ 84 w 163"/>
                  <a:gd name="T29" fmla="*/ 263 h 274"/>
                  <a:gd name="T30" fmla="*/ 92 w 163"/>
                  <a:gd name="T31" fmla="*/ 263 h 274"/>
                  <a:gd name="T32" fmla="*/ 103 w 163"/>
                  <a:gd name="T33" fmla="*/ 263 h 274"/>
                  <a:gd name="T34" fmla="*/ 120 w 163"/>
                  <a:gd name="T35" fmla="*/ 268 h 274"/>
                  <a:gd name="T36" fmla="*/ 133 w 163"/>
                  <a:gd name="T37" fmla="*/ 274 h 274"/>
                  <a:gd name="T38" fmla="*/ 144 w 163"/>
                  <a:gd name="T39" fmla="*/ 274 h 274"/>
                  <a:gd name="T40" fmla="*/ 157 w 163"/>
                  <a:gd name="T41" fmla="*/ 261 h 274"/>
                  <a:gd name="T42" fmla="*/ 163 w 163"/>
                  <a:gd name="T43" fmla="*/ 240 h 274"/>
                  <a:gd name="T44" fmla="*/ 163 w 163"/>
                  <a:gd name="T45" fmla="*/ 221 h 274"/>
                  <a:gd name="T46" fmla="*/ 159 w 163"/>
                  <a:gd name="T47" fmla="*/ 201 h 274"/>
                  <a:gd name="T48" fmla="*/ 157 w 163"/>
                  <a:gd name="T49" fmla="*/ 173 h 274"/>
                  <a:gd name="T50" fmla="*/ 157 w 163"/>
                  <a:gd name="T51" fmla="*/ 148 h 274"/>
                  <a:gd name="T52" fmla="*/ 157 w 163"/>
                  <a:gd name="T53" fmla="*/ 128 h 274"/>
                  <a:gd name="T54" fmla="*/ 157 w 163"/>
                  <a:gd name="T55" fmla="*/ 109 h 274"/>
                  <a:gd name="T56" fmla="*/ 157 w 163"/>
                  <a:gd name="T57" fmla="*/ 83 h 274"/>
                  <a:gd name="T58" fmla="*/ 159 w 163"/>
                  <a:gd name="T59" fmla="*/ 60 h 274"/>
                  <a:gd name="T60" fmla="*/ 163 w 163"/>
                  <a:gd name="T61" fmla="*/ 43 h 274"/>
                  <a:gd name="T62" fmla="*/ 163 w 163"/>
                  <a:gd name="T63" fmla="*/ 28 h 274"/>
                  <a:gd name="T64" fmla="*/ 157 w 163"/>
                  <a:gd name="T65" fmla="*/ 13 h 274"/>
                  <a:gd name="T66" fmla="*/ 148 w 163"/>
                  <a:gd name="T67" fmla="*/ 4 h 274"/>
                  <a:gd name="T68" fmla="*/ 140 w 163"/>
                  <a:gd name="T69" fmla="*/ 2 h 274"/>
                  <a:gd name="T70" fmla="*/ 131 w 163"/>
                  <a:gd name="T71" fmla="*/ 0 h 274"/>
                  <a:gd name="T72" fmla="*/ 125 w 163"/>
                  <a:gd name="T73" fmla="*/ 2 h 274"/>
                  <a:gd name="T74" fmla="*/ 118 w 163"/>
                  <a:gd name="T75" fmla="*/ 6 h 274"/>
                  <a:gd name="T76" fmla="*/ 110 w 163"/>
                  <a:gd name="T77" fmla="*/ 11 h 274"/>
                  <a:gd name="T78" fmla="*/ 101 w 163"/>
                  <a:gd name="T79" fmla="*/ 13 h 274"/>
                  <a:gd name="T80" fmla="*/ 90 w 163"/>
                  <a:gd name="T81" fmla="*/ 15 h 274"/>
                  <a:gd name="T82" fmla="*/ 75 w 163"/>
                  <a:gd name="T83" fmla="*/ 15 h 274"/>
                  <a:gd name="T84" fmla="*/ 65 w 163"/>
                  <a:gd name="T85" fmla="*/ 15 h 274"/>
                  <a:gd name="T86" fmla="*/ 54 w 163"/>
                  <a:gd name="T87" fmla="*/ 17 h 274"/>
                  <a:gd name="T88" fmla="*/ 39 w 163"/>
                  <a:gd name="T89" fmla="*/ 17 h 274"/>
                  <a:gd name="T90" fmla="*/ 24 w 163"/>
                  <a:gd name="T91" fmla="*/ 21 h 274"/>
                  <a:gd name="T92" fmla="*/ 11 w 163"/>
                  <a:gd name="T93" fmla="*/ 34 h 274"/>
                  <a:gd name="T94" fmla="*/ 3 w 163"/>
                  <a:gd name="T95" fmla="*/ 56 h 274"/>
                  <a:gd name="T96" fmla="*/ 0 w 163"/>
                  <a:gd name="T97" fmla="*/ 79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274"/>
                  <a:gd name="T149" fmla="*/ 163 w 163"/>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274">
                    <a:moveTo>
                      <a:pt x="0" y="79"/>
                    </a:moveTo>
                    <a:lnTo>
                      <a:pt x="0" y="116"/>
                    </a:lnTo>
                    <a:lnTo>
                      <a:pt x="0" y="141"/>
                    </a:lnTo>
                    <a:lnTo>
                      <a:pt x="0" y="167"/>
                    </a:lnTo>
                    <a:lnTo>
                      <a:pt x="0" y="203"/>
                    </a:lnTo>
                    <a:lnTo>
                      <a:pt x="3" y="227"/>
                    </a:lnTo>
                    <a:lnTo>
                      <a:pt x="11" y="246"/>
                    </a:lnTo>
                    <a:lnTo>
                      <a:pt x="24" y="261"/>
                    </a:lnTo>
                    <a:lnTo>
                      <a:pt x="39" y="266"/>
                    </a:lnTo>
                    <a:lnTo>
                      <a:pt x="50" y="266"/>
                    </a:lnTo>
                    <a:lnTo>
                      <a:pt x="58" y="263"/>
                    </a:lnTo>
                    <a:lnTo>
                      <a:pt x="65" y="263"/>
                    </a:lnTo>
                    <a:lnTo>
                      <a:pt x="71" y="263"/>
                    </a:lnTo>
                    <a:lnTo>
                      <a:pt x="77" y="263"/>
                    </a:lnTo>
                    <a:lnTo>
                      <a:pt x="84" y="263"/>
                    </a:lnTo>
                    <a:lnTo>
                      <a:pt x="92" y="263"/>
                    </a:lnTo>
                    <a:lnTo>
                      <a:pt x="103" y="263"/>
                    </a:lnTo>
                    <a:lnTo>
                      <a:pt x="120" y="268"/>
                    </a:lnTo>
                    <a:lnTo>
                      <a:pt x="133" y="274"/>
                    </a:lnTo>
                    <a:lnTo>
                      <a:pt x="144" y="274"/>
                    </a:lnTo>
                    <a:lnTo>
                      <a:pt x="157" y="261"/>
                    </a:lnTo>
                    <a:lnTo>
                      <a:pt x="163" y="240"/>
                    </a:lnTo>
                    <a:lnTo>
                      <a:pt x="163" y="221"/>
                    </a:lnTo>
                    <a:lnTo>
                      <a:pt x="159" y="201"/>
                    </a:lnTo>
                    <a:lnTo>
                      <a:pt x="157" y="173"/>
                    </a:lnTo>
                    <a:lnTo>
                      <a:pt x="157" y="148"/>
                    </a:lnTo>
                    <a:lnTo>
                      <a:pt x="157" y="128"/>
                    </a:lnTo>
                    <a:lnTo>
                      <a:pt x="157" y="109"/>
                    </a:lnTo>
                    <a:lnTo>
                      <a:pt x="157" y="83"/>
                    </a:lnTo>
                    <a:lnTo>
                      <a:pt x="159" y="60"/>
                    </a:lnTo>
                    <a:lnTo>
                      <a:pt x="163" y="43"/>
                    </a:lnTo>
                    <a:lnTo>
                      <a:pt x="163" y="28"/>
                    </a:lnTo>
                    <a:lnTo>
                      <a:pt x="157" y="13"/>
                    </a:lnTo>
                    <a:lnTo>
                      <a:pt x="148" y="4"/>
                    </a:lnTo>
                    <a:lnTo>
                      <a:pt x="140" y="2"/>
                    </a:lnTo>
                    <a:lnTo>
                      <a:pt x="131" y="0"/>
                    </a:lnTo>
                    <a:lnTo>
                      <a:pt x="125" y="2"/>
                    </a:lnTo>
                    <a:lnTo>
                      <a:pt x="118" y="6"/>
                    </a:lnTo>
                    <a:lnTo>
                      <a:pt x="110" y="11"/>
                    </a:lnTo>
                    <a:lnTo>
                      <a:pt x="101" y="13"/>
                    </a:lnTo>
                    <a:lnTo>
                      <a:pt x="90" y="15"/>
                    </a:lnTo>
                    <a:lnTo>
                      <a:pt x="75" y="15"/>
                    </a:lnTo>
                    <a:lnTo>
                      <a:pt x="65" y="15"/>
                    </a:lnTo>
                    <a:lnTo>
                      <a:pt x="54" y="17"/>
                    </a:lnTo>
                    <a:lnTo>
                      <a:pt x="39" y="17"/>
                    </a:lnTo>
                    <a:lnTo>
                      <a:pt x="24" y="21"/>
                    </a:lnTo>
                    <a:lnTo>
                      <a:pt x="11" y="34"/>
                    </a:lnTo>
                    <a:lnTo>
                      <a:pt x="3" y="56"/>
                    </a:lnTo>
                    <a:lnTo>
                      <a:pt x="0" y="7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68"/>
              <p:cNvSpPr>
                <a:spLocks/>
              </p:cNvSpPr>
              <p:nvPr/>
            </p:nvSpPr>
            <p:spPr bwMode="auto">
              <a:xfrm>
                <a:off x="3936" y="1728"/>
                <a:ext cx="163" cy="270"/>
              </a:xfrm>
              <a:custGeom>
                <a:avLst/>
                <a:gdLst>
                  <a:gd name="T0" fmla="*/ 163 w 163"/>
                  <a:gd name="T1" fmla="*/ 193 h 270"/>
                  <a:gd name="T2" fmla="*/ 163 w 163"/>
                  <a:gd name="T3" fmla="*/ 157 h 270"/>
                  <a:gd name="T4" fmla="*/ 163 w 163"/>
                  <a:gd name="T5" fmla="*/ 131 h 270"/>
                  <a:gd name="T6" fmla="*/ 163 w 163"/>
                  <a:gd name="T7" fmla="*/ 105 h 270"/>
                  <a:gd name="T8" fmla="*/ 163 w 163"/>
                  <a:gd name="T9" fmla="*/ 69 h 270"/>
                  <a:gd name="T10" fmla="*/ 161 w 163"/>
                  <a:gd name="T11" fmla="*/ 45 h 270"/>
                  <a:gd name="T12" fmla="*/ 153 w 163"/>
                  <a:gd name="T13" fmla="*/ 26 h 270"/>
                  <a:gd name="T14" fmla="*/ 140 w 163"/>
                  <a:gd name="T15" fmla="*/ 13 h 270"/>
                  <a:gd name="T16" fmla="*/ 125 w 163"/>
                  <a:gd name="T17" fmla="*/ 9 h 270"/>
                  <a:gd name="T18" fmla="*/ 114 w 163"/>
                  <a:gd name="T19" fmla="*/ 9 h 270"/>
                  <a:gd name="T20" fmla="*/ 105 w 163"/>
                  <a:gd name="T21" fmla="*/ 11 h 270"/>
                  <a:gd name="T22" fmla="*/ 99 w 163"/>
                  <a:gd name="T23" fmla="*/ 11 h 270"/>
                  <a:gd name="T24" fmla="*/ 93 w 163"/>
                  <a:gd name="T25" fmla="*/ 11 h 270"/>
                  <a:gd name="T26" fmla="*/ 86 w 163"/>
                  <a:gd name="T27" fmla="*/ 11 h 270"/>
                  <a:gd name="T28" fmla="*/ 80 w 163"/>
                  <a:gd name="T29" fmla="*/ 11 h 270"/>
                  <a:gd name="T30" fmla="*/ 71 w 163"/>
                  <a:gd name="T31" fmla="*/ 11 h 270"/>
                  <a:gd name="T32" fmla="*/ 60 w 163"/>
                  <a:gd name="T33" fmla="*/ 11 h 270"/>
                  <a:gd name="T34" fmla="*/ 43 w 163"/>
                  <a:gd name="T35" fmla="*/ 9 h 270"/>
                  <a:gd name="T36" fmla="*/ 30 w 163"/>
                  <a:gd name="T37" fmla="*/ 2 h 270"/>
                  <a:gd name="T38" fmla="*/ 20 w 163"/>
                  <a:gd name="T39" fmla="*/ 0 h 270"/>
                  <a:gd name="T40" fmla="*/ 7 w 163"/>
                  <a:gd name="T41" fmla="*/ 13 h 270"/>
                  <a:gd name="T42" fmla="*/ 0 w 163"/>
                  <a:gd name="T43" fmla="*/ 34 h 270"/>
                  <a:gd name="T44" fmla="*/ 3 w 163"/>
                  <a:gd name="T45" fmla="*/ 54 h 270"/>
                  <a:gd name="T46" fmla="*/ 7 w 163"/>
                  <a:gd name="T47" fmla="*/ 73 h 270"/>
                  <a:gd name="T48" fmla="*/ 9 w 163"/>
                  <a:gd name="T49" fmla="*/ 101 h 270"/>
                  <a:gd name="T50" fmla="*/ 9 w 163"/>
                  <a:gd name="T51" fmla="*/ 127 h 270"/>
                  <a:gd name="T52" fmla="*/ 9 w 163"/>
                  <a:gd name="T53" fmla="*/ 144 h 270"/>
                  <a:gd name="T54" fmla="*/ 7 w 163"/>
                  <a:gd name="T55" fmla="*/ 163 h 270"/>
                  <a:gd name="T56" fmla="*/ 7 w 163"/>
                  <a:gd name="T57" fmla="*/ 189 h 270"/>
                  <a:gd name="T58" fmla="*/ 5 w 163"/>
                  <a:gd name="T59" fmla="*/ 210 h 270"/>
                  <a:gd name="T60" fmla="*/ 0 w 163"/>
                  <a:gd name="T61" fmla="*/ 229 h 270"/>
                  <a:gd name="T62" fmla="*/ 0 w 163"/>
                  <a:gd name="T63" fmla="*/ 242 h 270"/>
                  <a:gd name="T64" fmla="*/ 9 w 163"/>
                  <a:gd name="T65" fmla="*/ 257 h 270"/>
                  <a:gd name="T66" fmla="*/ 18 w 163"/>
                  <a:gd name="T67" fmla="*/ 266 h 270"/>
                  <a:gd name="T68" fmla="*/ 26 w 163"/>
                  <a:gd name="T69" fmla="*/ 268 h 270"/>
                  <a:gd name="T70" fmla="*/ 33 w 163"/>
                  <a:gd name="T71" fmla="*/ 270 h 270"/>
                  <a:gd name="T72" fmla="*/ 39 w 163"/>
                  <a:gd name="T73" fmla="*/ 268 h 270"/>
                  <a:gd name="T74" fmla="*/ 45 w 163"/>
                  <a:gd name="T75" fmla="*/ 264 h 270"/>
                  <a:gd name="T76" fmla="*/ 54 w 163"/>
                  <a:gd name="T77" fmla="*/ 262 h 270"/>
                  <a:gd name="T78" fmla="*/ 63 w 163"/>
                  <a:gd name="T79" fmla="*/ 259 h 270"/>
                  <a:gd name="T80" fmla="*/ 73 w 163"/>
                  <a:gd name="T81" fmla="*/ 257 h 270"/>
                  <a:gd name="T82" fmla="*/ 88 w 163"/>
                  <a:gd name="T83" fmla="*/ 255 h 270"/>
                  <a:gd name="T84" fmla="*/ 99 w 163"/>
                  <a:gd name="T85" fmla="*/ 255 h 270"/>
                  <a:gd name="T86" fmla="*/ 110 w 163"/>
                  <a:gd name="T87" fmla="*/ 255 h 270"/>
                  <a:gd name="T88" fmla="*/ 125 w 163"/>
                  <a:gd name="T89" fmla="*/ 253 h 270"/>
                  <a:gd name="T90" fmla="*/ 140 w 163"/>
                  <a:gd name="T91" fmla="*/ 249 h 270"/>
                  <a:gd name="T92" fmla="*/ 153 w 163"/>
                  <a:gd name="T93" fmla="*/ 236 h 270"/>
                  <a:gd name="T94" fmla="*/ 161 w 163"/>
                  <a:gd name="T95" fmla="*/ 217 h 270"/>
                  <a:gd name="T96" fmla="*/ 163 w 163"/>
                  <a:gd name="T97" fmla="*/ 193 h 2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270"/>
                  <a:gd name="T149" fmla="*/ 163 w 163"/>
                  <a:gd name="T150" fmla="*/ 270 h 2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270">
                    <a:moveTo>
                      <a:pt x="163" y="193"/>
                    </a:moveTo>
                    <a:lnTo>
                      <a:pt x="163" y="157"/>
                    </a:lnTo>
                    <a:lnTo>
                      <a:pt x="163" y="131"/>
                    </a:lnTo>
                    <a:lnTo>
                      <a:pt x="163" y="105"/>
                    </a:lnTo>
                    <a:lnTo>
                      <a:pt x="163" y="69"/>
                    </a:lnTo>
                    <a:lnTo>
                      <a:pt x="161" y="45"/>
                    </a:lnTo>
                    <a:lnTo>
                      <a:pt x="153" y="26"/>
                    </a:lnTo>
                    <a:lnTo>
                      <a:pt x="140" y="13"/>
                    </a:lnTo>
                    <a:lnTo>
                      <a:pt x="125" y="9"/>
                    </a:lnTo>
                    <a:lnTo>
                      <a:pt x="114" y="9"/>
                    </a:lnTo>
                    <a:lnTo>
                      <a:pt x="105" y="11"/>
                    </a:lnTo>
                    <a:lnTo>
                      <a:pt x="99" y="11"/>
                    </a:lnTo>
                    <a:lnTo>
                      <a:pt x="93" y="11"/>
                    </a:lnTo>
                    <a:lnTo>
                      <a:pt x="86" y="11"/>
                    </a:lnTo>
                    <a:lnTo>
                      <a:pt x="80" y="11"/>
                    </a:lnTo>
                    <a:lnTo>
                      <a:pt x="71" y="11"/>
                    </a:lnTo>
                    <a:lnTo>
                      <a:pt x="60" y="11"/>
                    </a:lnTo>
                    <a:lnTo>
                      <a:pt x="43" y="9"/>
                    </a:lnTo>
                    <a:lnTo>
                      <a:pt x="30" y="2"/>
                    </a:lnTo>
                    <a:lnTo>
                      <a:pt x="20" y="0"/>
                    </a:lnTo>
                    <a:lnTo>
                      <a:pt x="7" y="13"/>
                    </a:lnTo>
                    <a:lnTo>
                      <a:pt x="0" y="34"/>
                    </a:lnTo>
                    <a:lnTo>
                      <a:pt x="3" y="54"/>
                    </a:lnTo>
                    <a:lnTo>
                      <a:pt x="7" y="73"/>
                    </a:lnTo>
                    <a:lnTo>
                      <a:pt x="9" y="101"/>
                    </a:lnTo>
                    <a:lnTo>
                      <a:pt x="9" y="127"/>
                    </a:lnTo>
                    <a:lnTo>
                      <a:pt x="9" y="144"/>
                    </a:lnTo>
                    <a:lnTo>
                      <a:pt x="7" y="163"/>
                    </a:lnTo>
                    <a:lnTo>
                      <a:pt x="7" y="189"/>
                    </a:lnTo>
                    <a:lnTo>
                      <a:pt x="5" y="210"/>
                    </a:lnTo>
                    <a:lnTo>
                      <a:pt x="0" y="229"/>
                    </a:lnTo>
                    <a:lnTo>
                      <a:pt x="0" y="242"/>
                    </a:lnTo>
                    <a:lnTo>
                      <a:pt x="9" y="257"/>
                    </a:lnTo>
                    <a:lnTo>
                      <a:pt x="18" y="266"/>
                    </a:lnTo>
                    <a:lnTo>
                      <a:pt x="26" y="268"/>
                    </a:lnTo>
                    <a:lnTo>
                      <a:pt x="33" y="270"/>
                    </a:lnTo>
                    <a:lnTo>
                      <a:pt x="39" y="268"/>
                    </a:lnTo>
                    <a:lnTo>
                      <a:pt x="45" y="264"/>
                    </a:lnTo>
                    <a:lnTo>
                      <a:pt x="54" y="262"/>
                    </a:lnTo>
                    <a:lnTo>
                      <a:pt x="63" y="259"/>
                    </a:lnTo>
                    <a:lnTo>
                      <a:pt x="73" y="257"/>
                    </a:lnTo>
                    <a:lnTo>
                      <a:pt x="88" y="255"/>
                    </a:lnTo>
                    <a:lnTo>
                      <a:pt x="99" y="255"/>
                    </a:lnTo>
                    <a:lnTo>
                      <a:pt x="110" y="255"/>
                    </a:lnTo>
                    <a:lnTo>
                      <a:pt x="125" y="253"/>
                    </a:lnTo>
                    <a:lnTo>
                      <a:pt x="140" y="249"/>
                    </a:lnTo>
                    <a:lnTo>
                      <a:pt x="153" y="236"/>
                    </a:lnTo>
                    <a:lnTo>
                      <a:pt x="161" y="217"/>
                    </a:lnTo>
                    <a:lnTo>
                      <a:pt x="163" y="193"/>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69"/>
              <p:cNvSpPr>
                <a:spLocks/>
              </p:cNvSpPr>
              <p:nvPr/>
            </p:nvSpPr>
            <p:spPr bwMode="auto">
              <a:xfrm>
                <a:off x="3956" y="2052"/>
                <a:ext cx="334" cy="250"/>
              </a:xfrm>
              <a:custGeom>
                <a:avLst/>
                <a:gdLst>
                  <a:gd name="T0" fmla="*/ 310 w 334"/>
                  <a:gd name="T1" fmla="*/ 240 h 250"/>
                  <a:gd name="T2" fmla="*/ 332 w 334"/>
                  <a:gd name="T3" fmla="*/ 207 h 250"/>
                  <a:gd name="T4" fmla="*/ 334 w 334"/>
                  <a:gd name="T5" fmla="*/ 147 h 250"/>
                  <a:gd name="T6" fmla="*/ 334 w 334"/>
                  <a:gd name="T7" fmla="*/ 96 h 250"/>
                  <a:gd name="T8" fmla="*/ 332 w 334"/>
                  <a:gd name="T9" fmla="*/ 36 h 250"/>
                  <a:gd name="T10" fmla="*/ 310 w 334"/>
                  <a:gd name="T11" fmla="*/ 4 h 250"/>
                  <a:gd name="T12" fmla="*/ 278 w 334"/>
                  <a:gd name="T13" fmla="*/ 2 h 250"/>
                  <a:gd name="T14" fmla="*/ 257 w 334"/>
                  <a:gd name="T15" fmla="*/ 2 h 250"/>
                  <a:gd name="T16" fmla="*/ 225 w 334"/>
                  <a:gd name="T17" fmla="*/ 4 h 250"/>
                  <a:gd name="T18" fmla="*/ 203 w 334"/>
                  <a:gd name="T19" fmla="*/ 2 h 250"/>
                  <a:gd name="T20" fmla="*/ 171 w 334"/>
                  <a:gd name="T21" fmla="*/ 4 h 250"/>
                  <a:gd name="T22" fmla="*/ 150 w 334"/>
                  <a:gd name="T23" fmla="*/ 4 h 250"/>
                  <a:gd name="T24" fmla="*/ 118 w 334"/>
                  <a:gd name="T25" fmla="*/ 4 h 250"/>
                  <a:gd name="T26" fmla="*/ 98 w 334"/>
                  <a:gd name="T27" fmla="*/ 4 h 250"/>
                  <a:gd name="T28" fmla="*/ 68 w 334"/>
                  <a:gd name="T29" fmla="*/ 6 h 250"/>
                  <a:gd name="T30" fmla="*/ 51 w 334"/>
                  <a:gd name="T31" fmla="*/ 8 h 250"/>
                  <a:gd name="T32" fmla="*/ 23 w 334"/>
                  <a:gd name="T33" fmla="*/ 12 h 250"/>
                  <a:gd name="T34" fmla="*/ 2 w 334"/>
                  <a:gd name="T35" fmla="*/ 47 h 250"/>
                  <a:gd name="T36" fmla="*/ 0 w 334"/>
                  <a:gd name="T37" fmla="*/ 107 h 250"/>
                  <a:gd name="T38" fmla="*/ 0 w 334"/>
                  <a:gd name="T39" fmla="*/ 154 h 250"/>
                  <a:gd name="T40" fmla="*/ 2 w 334"/>
                  <a:gd name="T41" fmla="*/ 214 h 250"/>
                  <a:gd name="T42" fmla="*/ 23 w 334"/>
                  <a:gd name="T43" fmla="*/ 244 h 250"/>
                  <a:gd name="T44" fmla="*/ 55 w 334"/>
                  <a:gd name="T45" fmla="*/ 248 h 250"/>
                  <a:gd name="T46" fmla="*/ 77 w 334"/>
                  <a:gd name="T47" fmla="*/ 250 h 250"/>
                  <a:gd name="T48" fmla="*/ 109 w 334"/>
                  <a:gd name="T49" fmla="*/ 250 h 250"/>
                  <a:gd name="T50" fmla="*/ 130 w 334"/>
                  <a:gd name="T51" fmla="*/ 248 h 250"/>
                  <a:gd name="T52" fmla="*/ 163 w 334"/>
                  <a:gd name="T53" fmla="*/ 248 h 250"/>
                  <a:gd name="T54" fmla="*/ 184 w 334"/>
                  <a:gd name="T55" fmla="*/ 248 h 250"/>
                  <a:gd name="T56" fmla="*/ 216 w 334"/>
                  <a:gd name="T57" fmla="*/ 246 h 250"/>
                  <a:gd name="T58" fmla="*/ 238 w 334"/>
                  <a:gd name="T59" fmla="*/ 246 h 250"/>
                  <a:gd name="T60" fmla="*/ 265 w 334"/>
                  <a:gd name="T61" fmla="*/ 244 h 250"/>
                  <a:gd name="T62" fmla="*/ 283 w 334"/>
                  <a:gd name="T63" fmla="*/ 244 h 2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0"/>
                  <a:gd name="T98" fmla="*/ 334 w 334"/>
                  <a:gd name="T99" fmla="*/ 250 h 2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0">
                    <a:moveTo>
                      <a:pt x="295" y="244"/>
                    </a:moveTo>
                    <a:lnTo>
                      <a:pt x="310" y="240"/>
                    </a:lnTo>
                    <a:lnTo>
                      <a:pt x="323" y="227"/>
                    </a:lnTo>
                    <a:lnTo>
                      <a:pt x="332" y="207"/>
                    </a:lnTo>
                    <a:lnTo>
                      <a:pt x="334" y="184"/>
                    </a:lnTo>
                    <a:lnTo>
                      <a:pt x="334" y="147"/>
                    </a:lnTo>
                    <a:lnTo>
                      <a:pt x="334" y="122"/>
                    </a:lnTo>
                    <a:lnTo>
                      <a:pt x="334" y="96"/>
                    </a:lnTo>
                    <a:lnTo>
                      <a:pt x="334" y="60"/>
                    </a:lnTo>
                    <a:lnTo>
                      <a:pt x="332" y="36"/>
                    </a:lnTo>
                    <a:lnTo>
                      <a:pt x="323" y="17"/>
                    </a:lnTo>
                    <a:lnTo>
                      <a:pt x="310" y="4"/>
                    </a:lnTo>
                    <a:lnTo>
                      <a:pt x="295" y="0"/>
                    </a:lnTo>
                    <a:lnTo>
                      <a:pt x="278" y="2"/>
                    </a:lnTo>
                    <a:lnTo>
                      <a:pt x="268" y="2"/>
                    </a:lnTo>
                    <a:lnTo>
                      <a:pt x="257" y="2"/>
                    </a:lnTo>
                    <a:lnTo>
                      <a:pt x="242" y="4"/>
                    </a:lnTo>
                    <a:lnTo>
                      <a:pt x="225" y="4"/>
                    </a:lnTo>
                    <a:lnTo>
                      <a:pt x="214" y="2"/>
                    </a:lnTo>
                    <a:lnTo>
                      <a:pt x="203" y="2"/>
                    </a:lnTo>
                    <a:lnTo>
                      <a:pt x="188" y="2"/>
                    </a:lnTo>
                    <a:lnTo>
                      <a:pt x="171" y="4"/>
                    </a:lnTo>
                    <a:lnTo>
                      <a:pt x="160" y="4"/>
                    </a:lnTo>
                    <a:lnTo>
                      <a:pt x="150" y="4"/>
                    </a:lnTo>
                    <a:lnTo>
                      <a:pt x="133" y="4"/>
                    </a:lnTo>
                    <a:lnTo>
                      <a:pt x="118" y="4"/>
                    </a:lnTo>
                    <a:lnTo>
                      <a:pt x="107" y="4"/>
                    </a:lnTo>
                    <a:lnTo>
                      <a:pt x="98" y="4"/>
                    </a:lnTo>
                    <a:lnTo>
                      <a:pt x="83" y="4"/>
                    </a:lnTo>
                    <a:lnTo>
                      <a:pt x="68" y="6"/>
                    </a:lnTo>
                    <a:lnTo>
                      <a:pt x="60" y="6"/>
                    </a:lnTo>
                    <a:lnTo>
                      <a:pt x="51" y="8"/>
                    </a:lnTo>
                    <a:lnTo>
                      <a:pt x="38" y="8"/>
                    </a:lnTo>
                    <a:lnTo>
                      <a:pt x="23" y="12"/>
                    </a:lnTo>
                    <a:lnTo>
                      <a:pt x="10" y="25"/>
                    </a:lnTo>
                    <a:lnTo>
                      <a:pt x="2" y="47"/>
                    </a:lnTo>
                    <a:lnTo>
                      <a:pt x="0" y="70"/>
                    </a:lnTo>
                    <a:lnTo>
                      <a:pt x="0" y="107"/>
                    </a:lnTo>
                    <a:lnTo>
                      <a:pt x="0" y="130"/>
                    </a:lnTo>
                    <a:lnTo>
                      <a:pt x="0" y="154"/>
                    </a:lnTo>
                    <a:lnTo>
                      <a:pt x="0" y="190"/>
                    </a:lnTo>
                    <a:lnTo>
                      <a:pt x="2" y="214"/>
                    </a:lnTo>
                    <a:lnTo>
                      <a:pt x="10" y="233"/>
                    </a:lnTo>
                    <a:lnTo>
                      <a:pt x="23" y="244"/>
                    </a:lnTo>
                    <a:lnTo>
                      <a:pt x="38" y="248"/>
                    </a:lnTo>
                    <a:lnTo>
                      <a:pt x="55" y="248"/>
                    </a:lnTo>
                    <a:lnTo>
                      <a:pt x="66" y="248"/>
                    </a:lnTo>
                    <a:lnTo>
                      <a:pt x="77" y="250"/>
                    </a:lnTo>
                    <a:lnTo>
                      <a:pt x="92" y="250"/>
                    </a:lnTo>
                    <a:lnTo>
                      <a:pt x="109" y="250"/>
                    </a:lnTo>
                    <a:lnTo>
                      <a:pt x="120" y="248"/>
                    </a:lnTo>
                    <a:lnTo>
                      <a:pt x="130" y="248"/>
                    </a:lnTo>
                    <a:lnTo>
                      <a:pt x="145" y="248"/>
                    </a:lnTo>
                    <a:lnTo>
                      <a:pt x="163" y="248"/>
                    </a:lnTo>
                    <a:lnTo>
                      <a:pt x="173" y="248"/>
                    </a:lnTo>
                    <a:lnTo>
                      <a:pt x="184" y="248"/>
                    </a:lnTo>
                    <a:lnTo>
                      <a:pt x="201" y="248"/>
                    </a:lnTo>
                    <a:lnTo>
                      <a:pt x="216" y="246"/>
                    </a:lnTo>
                    <a:lnTo>
                      <a:pt x="227" y="246"/>
                    </a:lnTo>
                    <a:lnTo>
                      <a:pt x="238" y="246"/>
                    </a:lnTo>
                    <a:lnTo>
                      <a:pt x="253" y="244"/>
                    </a:lnTo>
                    <a:lnTo>
                      <a:pt x="265" y="244"/>
                    </a:lnTo>
                    <a:lnTo>
                      <a:pt x="274" y="244"/>
                    </a:lnTo>
                    <a:lnTo>
                      <a:pt x="283" y="244"/>
                    </a:lnTo>
                    <a:lnTo>
                      <a:pt x="295" y="244"/>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270"/>
              <p:cNvSpPr>
                <a:spLocks/>
              </p:cNvSpPr>
              <p:nvPr/>
            </p:nvSpPr>
            <p:spPr bwMode="auto">
              <a:xfrm>
                <a:off x="4331" y="2041"/>
                <a:ext cx="334" cy="253"/>
              </a:xfrm>
              <a:custGeom>
                <a:avLst/>
                <a:gdLst>
                  <a:gd name="T0" fmla="*/ 310 w 334"/>
                  <a:gd name="T1" fmla="*/ 242 h 253"/>
                  <a:gd name="T2" fmla="*/ 332 w 334"/>
                  <a:gd name="T3" fmla="*/ 210 h 253"/>
                  <a:gd name="T4" fmla="*/ 334 w 334"/>
                  <a:gd name="T5" fmla="*/ 150 h 253"/>
                  <a:gd name="T6" fmla="*/ 334 w 334"/>
                  <a:gd name="T7" fmla="*/ 98 h 253"/>
                  <a:gd name="T8" fmla="*/ 332 w 334"/>
                  <a:gd name="T9" fmla="*/ 38 h 253"/>
                  <a:gd name="T10" fmla="*/ 310 w 334"/>
                  <a:gd name="T11" fmla="*/ 4 h 253"/>
                  <a:gd name="T12" fmla="*/ 280 w 334"/>
                  <a:gd name="T13" fmla="*/ 2 h 253"/>
                  <a:gd name="T14" fmla="*/ 259 w 334"/>
                  <a:gd name="T15" fmla="*/ 2 h 253"/>
                  <a:gd name="T16" fmla="*/ 227 w 334"/>
                  <a:gd name="T17" fmla="*/ 2 h 253"/>
                  <a:gd name="T18" fmla="*/ 205 w 334"/>
                  <a:gd name="T19" fmla="*/ 4 h 253"/>
                  <a:gd name="T20" fmla="*/ 173 w 334"/>
                  <a:gd name="T21" fmla="*/ 4 h 253"/>
                  <a:gd name="T22" fmla="*/ 150 w 334"/>
                  <a:gd name="T23" fmla="*/ 6 h 253"/>
                  <a:gd name="T24" fmla="*/ 117 w 334"/>
                  <a:gd name="T25" fmla="*/ 8 h 253"/>
                  <a:gd name="T26" fmla="*/ 98 w 334"/>
                  <a:gd name="T27" fmla="*/ 8 h 253"/>
                  <a:gd name="T28" fmla="*/ 70 w 334"/>
                  <a:gd name="T29" fmla="*/ 8 h 253"/>
                  <a:gd name="T30" fmla="*/ 53 w 334"/>
                  <a:gd name="T31" fmla="*/ 8 h 253"/>
                  <a:gd name="T32" fmla="*/ 23 w 334"/>
                  <a:gd name="T33" fmla="*/ 15 h 253"/>
                  <a:gd name="T34" fmla="*/ 4 w 334"/>
                  <a:gd name="T35" fmla="*/ 47 h 253"/>
                  <a:gd name="T36" fmla="*/ 2 w 334"/>
                  <a:gd name="T37" fmla="*/ 107 h 253"/>
                  <a:gd name="T38" fmla="*/ 0 w 334"/>
                  <a:gd name="T39" fmla="*/ 158 h 253"/>
                  <a:gd name="T40" fmla="*/ 2 w 334"/>
                  <a:gd name="T41" fmla="*/ 216 h 253"/>
                  <a:gd name="T42" fmla="*/ 23 w 334"/>
                  <a:gd name="T43" fmla="*/ 248 h 253"/>
                  <a:gd name="T44" fmla="*/ 55 w 334"/>
                  <a:gd name="T45" fmla="*/ 253 h 253"/>
                  <a:gd name="T46" fmla="*/ 77 w 334"/>
                  <a:gd name="T47" fmla="*/ 253 h 253"/>
                  <a:gd name="T48" fmla="*/ 109 w 334"/>
                  <a:gd name="T49" fmla="*/ 251 h 253"/>
                  <a:gd name="T50" fmla="*/ 130 w 334"/>
                  <a:gd name="T51" fmla="*/ 251 h 253"/>
                  <a:gd name="T52" fmla="*/ 162 w 334"/>
                  <a:gd name="T53" fmla="*/ 251 h 253"/>
                  <a:gd name="T54" fmla="*/ 184 w 334"/>
                  <a:gd name="T55" fmla="*/ 251 h 253"/>
                  <a:gd name="T56" fmla="*/ 216 w 334"/>
                  <a:gd name="T57" fmla="*/ 248 h 253"/>
                  <a:gd name="T58" fmla="*/ 237 w 334"/>
                  <a:gd name="T59" fmla="*/ 248 h 253"/>
                  <a:gd name="T60" fmla="*/ 265 w 334"/>
                  <a:gd name="T61" fmla="*/ 246 h 253"/>
                  <a:gd name="T62" fmla="*/ 282 w 334"/>
                  <a:gd name="T63" fmla="*/ 246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3"/>
                  <a:gd name="T98" fmla="*/ 334 w 334"/>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3">
                    <a:moveTo>
                      <a:pt x="295" y="246"/>
                    </a:moveTo>
                    <a:lnTo>
                      <a:pt x="310" y="242"/>
                    </a:lnTo>
                    <a:lnTo>
                      <a:pt x="323" y="229"/>
                    </a:lnTo>
                    <a:lnTo>
                      <a:pt x="332" y="210"/>
                    </a:lnTo>
                    <a:lnTo>
                      <a:pt x="334" y="186"/>
                    </a:lnTo>
                    <a:lnTo>
                      <a:pt x="334" y="150"/>
                    </a:lnTo>
                    <a:lnTo>
                      <a:pt x="334" y="124"/>
                    </a:lnTo>
                    <a:lnTo>
                      <a:pt x="334" y="98"/>
                    </a:lnTo>
                    <a:lnTo>
                      <a:pt x="334" y="62"/>
                    </a:lnTo>
                    <a:lnTo>
                      <a:pt x="332" y="38"/>
                    </a:lnTo>
                    <a:lnTo>
                      <a:pt x="323" y="17"/>
                    </a:lnTo>
                    <a:lnTo>
                      <a:pt x="310" y="4"/>
                    </a:lnTo>
                    <a:lnTo>
                      <a:pt x="295" y="0"/>
                    </a:lnTo>
                    <a:lnTo>
                      <a:pt x="280" y="2"/>
                    </a:lnTo>
                    <a:lnTo>
                      <a:pt x="270" y="2"/>
                    </a:lnTo>
                    <a:lnTo>
                      <a:pt x="259" y="2"/>
                    </a:lnTo>
                    <a:lnTo>
                      <a:pt x="242" y="2"/>
                    </a:lnTo>
                    <a:lnTo>
                      <a:pt x="227" y="2"/>
                    </a:lnTo>
                    <a:lnTo>
                      <a:pt x="216" y="2"/>
                    </a:lnTo>
                    <a:lnTo>
                      <a:pt x="205" y="4"/>
                    </a:lnTo>
                    <a:lnTo>
                      <a:pt x="190" y="4"/>
                    </a:lnTo>
                    <a:lnTo>
                      <a:pt x="173" y="4"/>
                    </a:lnTo>
                    <a:lnTo>
                      <a:pt x="160" y="4"/>
                    </a:lnTo>
                    <a:lnTo>
                      <a:pt x="150" y="6"/>
                    </a:lnTo>
                    <a:lnTo>
                      <a:pt x="132" y="6"/>
                    </a:lnTo>
                    <a:lnTo>
                      <a:pt x="117" y="8"/>
                    </a:lnTo>
                    <a:lnTo>
                      <a:pt x="109" y="8"/>
                    </a:lnTo>
                    <a:lnTo>
                      <a:pt x="98" y="8"/>
                    </a:lnTo>
                    <a:lnTo>
                      <a:pt x="83" y="8"/>
                    </a:lnTo>
                    <a:lnTo>
                      <a:pt x="70" y="8"/>
                    </a:lnTo>
                    <a:lnTo>
                      <a:pt x="62" y="8"/>
                    </a:lnTo>
                    <a:lnTo>
                      <a:pt x="53" y="8"/>
                    </a:lnTo>
                    <a:lnTo>
                      <a:pt x="38" y="11"/>
                    </a:lnTo>
                    <a:lnTo>
                      <a:pt x="23" y="15"/>
                    </a:lnTo>
                    <a:lnTo>
                      <a:pt x="12" y="28"/>
                    </a:lnTo>
                    <a:lnTo>
                      <a:pt x="4" y="47"/>
                    </a:lnTo>
                    <a:lnTo>
                      <a:pt x="2" y="71"/>
                    </a:lnTo>
                    <a:lnTo>
                      <a:pt x="2" y="107"/>
                    </a:lnTo>
                    <a:lnTo>
                      <a:pt x="2" y="133"/>
                    </a:lnTo>
                    <a:lnTo>
                      <a:pt x="0" y="158"/>
                    </a:lnTo>
                    <a:lnTo>
                      <a:pt x="0" y="195"/>
                    </a:lnTo>
                    <a:lnTo>
                      <a:pt x="2" y="216"/>
                    </a:lnTo>
                    <a:lnTo>
                      <a:pt x="10" y="236"/>
                    </a:lnTo>
                    <a:lnTo>
                      <a:pt x="23" y="248"/>
                    </a:lnTo>
                    <a:lnTo>
                      <a:pt x="38" y="253"/>
                    </a:lnTo>
                    <a:lnTo>
                      <a:pt x="55" y="253"/>
                    </a:lnTo>
                    <a:lnTo>
                      <a:pt x="66" y="253"/>
                    </a:lnTo>
                    <a:lnTo>
                      <a:pt x="77" y="253"/>
                    </a:lnTo>
                    <a:lnTo>
                      <a:pt x="94" y="253"/>
                    </a:lnTo>
                    <a:lnTo>
                      <a:pt x="109" y="251"/>
                    </a:lnTo>
                    <a:lnTo>
                      <a:pt x="120" y="251"/>
                    </a:lnTo>
                    <a:lnTo>
                      <a:pt x="130" y="251"/>
                    </a:lnTo>
                    <a:lnTo>
                      <a:pt x="145" y="251"/>
                    </a:lnTo>
                    <a:lnTo>
                      <a:pt x="162" y="251"/>
                    </a:lnTo>
                    <a:lnTo>
                      <a:pt x="173" y="251"/>
                    </a:lnTo>
                    <a:lnTo>
                      <a:pt x="184" y="251"/>
                    </a:lnTo>
                    <a:lnTo>
                      <a:pt x="201" y="248"/>
                    </a:lnTo>
                    <a:lnTo>
                      <a:pt x="216" y="248"/>
                    </a:lnTo>
                    <a:lnTo>
                      <a:pt x="227" y="248"/>
                    </a:lnTo>
                    <a:lnTo>
                      <a:pt x="237" y="248"/>
                    </a:lnTo>
                    <a:lnTo>
                      <a:pt x="252" y="246"/>
                    </a:lnTo>
                    <a:lnTo>
                      <a:pt x="265" y="246"/>
                    </a:lnTo>
                    <a:lnTo>
                      <a:pt x="274" y="246"/>
                    </a:lnTo>
                    <a:lnTo>
                      <a:pt x="282"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271"/>
              <p:cNvSpPr>
                <a:spLocks/>
              </p:cNvSpPr>
              <p:nvPr/>
            </p:nvSpPr>
            <p:spPr bwMode="auto">
              <a:xfrm>
                <a:off x="4708" y="2032"/>
                <a:ext cx="334" cy="253"/>
              </a:xfrm>
              <a:custGeom>
                <a:avLst/>
                <a:gdLst>
                  <a:gd name="T0" fmla="*/ 308 w 334"/>
                  <a:gd name="T1" fmla="*/ 242 h 253"/>
                  <a:gd name="T2" fmla="*/ 329 w 334"/>
                  <a:gd name="T3" fmla="*/ 210 h 253"/>
                  <a:gd name="T4" fmla="*/ 332 w 334"/>
                  <a:gd name="T5" fmla="*/ 150 h 253"/>
                  <a:gd name="T6" fmla="*/ 334 w 334"/>
                  <a:gd name="T7" fmla="*/ 99 h 253"/>
                  <a:gd name="T8" fmla="*/ 329 w 334"/>
                  <a:gd name="T9" fmla="*/ 39 h 253"/>
                  <a:gd name="T10" fmla="*/ 310 w 334"/>
                  <a:gd name="T11" fmla="*/ 5 h 253"/>
                  <a:gd name="T12" fmla="*/ 278 w 334"/>
                  <a:gd name="T13" fmla="*/ 0 h 253"/>
                  <a:gd name="T14" fmla="*/ 257 w 334"/>
                  <a:gd name="T15" fmla="*/ 2 h 253"/>
                  <a:gd name="T16" fmla="*/ 225 w 334"/>
                  <a:gd name="T17" fmla="*/ 2 h 253"/>
                  <a:gd name="T18" fmla="*/ 203 w 334"/>
                  <a:gd name="T19" fmla="*/ 2 h 253"/>
                  <a:gd name="T20" fmla="*/ 171 w 334"/>
                  <a:gd name="T21" fmla="*/ 2 h 253"/>
                  <a:gd name="T22" fmla="*/ 150 w 334"/>
                  <a:gd name="T23" fmla="*/ 5 h 253"/>
                  <a:gd name="T24" fmla="*/ 117 w 334"/>
                  <a:gd name="T25" fmla="*/ 5 h 253"/>
                  <a:gd name="T26" fmla="*/ 96 w 334"/>
                  <a:gd name="T27" fmla="*/ 7 h 253"/>
                  <a:gd name="T28" fmla="*/ 68 w 334"/>
                  <a:gd name="T29" fmla="*/ 7 h 253"/>
                  <a:gd name="T30" fmla="*/ 51 w 334"/>
                  <a:gd name="T31" fmla="*/ 7 h 253"/>
                  <a:gd name="T32" fmla="*/ 23 w 334"/>
                  <a:gd name="T33" fmla="*/ 11 h 253"/>
                  <a:gd name="T34" fmla="*/ 2 w 334"/>
                  <a:gd name="T35" fmla="*/ 47 h 253"/>
                  <a:gd name="T36" fmla="*/ 0 w 334"/>
                  <a:gd name="T37" fmla="*/ 107 h 253"/>
                  <a:gd name="T38" fmla="*/ 0 w 334"/>
                  <a:gd name="T39" fmla="*/ 157 h 253"/>
                  <a:gd name="T40" fmla="*/ 2 w 334"/>
                  <a:gd name="T41" fmla="*/ 217 h 253"/>
                  <a:gd name="T42" fmla="*/ 23 w 334"/>
                  <a:gd name="T43" fmla="*/ 249 h 253"/>
                  <a:gd name="T44" fmla="*/ 53 w 334"/>
                  <a:gd name="T45" fmla="*/ 253 h 253"/>
                  <a:gd name="T46" fmla="*/ 75 w 334"/>
                  <a:gd name="T47" fmla="*/ 251 h 253"/>
                  <a:gd name="T48" fmla="*/ 107 w 334"/>
                  <a:gd name="T49" fmla="*/ 251 h 253"/>
                  <a:gd name="T50" fmla="*/ 128 w 334"/>
                  <a:gd name="T51" fmla="*/ 251 h 253"/>
                  <a:gd name="T52" fmla="*/ 160 w 334"/>
                  <a:gd name="T53" fmla="*/ 251 h 253"/>
                  <a:gd name="T54" fmla="*/ 184 w 334"/>
                  <a:gd name="T55" fmla="*/ 249 h 253"/>
                  <a:gd name="T56" fmla="*/ 216 w 334"/>
                  <a:gd name="T57" fmla="*/ 249 h 253"/>
                  <a:gd name="T58" fmla="*/ 235 w 334"/>
                  <a:gd name="T59" fmla="*/ 249 h 253"/>
                  <a:gd name="T60" fmla="*/ 263 w 334"/>
                  <a:gd name="T61" fmla="*/ 249 h 253"/>
                  <a:gd name="T62" fmla="*/ 280 w 334"/>
                  <a:gd name="T63" fmla="*/ 24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3"/>
                  <a:gd name="T98" fmla="*/ 334 w 334"/>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3">
                    <a:moveTo>
                      <a:pt x="295" y="247"/>
                    </a:moveTo>
                    <a:lnTo>
                      <a:pt x="308" y="242"/>
                    </a:lnTo>
                    <a:lnTo>
                      <a:pt x="321" y="230"/>
                    </a:lnTo>
                    <a:lnTo>
                      <a:pt x="329" y="210"/>
                    </a:lnTo>
                    <a:lnTo>
                      <a:pt x="332" y="187"/>
                    </a:lnTo>
                    <a:lnTo>
                      <a:pt x="332" y="150"/>
                    </a:lnTo>
                    <a:lnTo>
                      <a:pt x="334" y="125"/>
                    </a:lnTo>
                    <a:lnTo>
                      <a:pt x="334" y="99"/>
                    </a:lnTo>
                    <a:lnTo>
                      <a:pt x="334" y="62"/>
                    </a:lnTo>
                    <a:lnTo>
                      <a:pt x="329" y="39"/>
                    </a:lnTo>
                    <a:lnTo>
                      <a:pt x="321" y="17"/>
                    </a:lnTo>
                    <a:lnTo>
                      <a:pt x="310" y="5"/>
                    </a:lnTo>
                    <a:lnTo>
                      <a:pt x="295" y="0"/>
                    </a:lnTo>
                    <a:lnTo>
                      <a:pt x="278" y="0"/>
                    </a:lnTo>
                    <a:lnTo>
                      <a:pt x="267" y="0"/>
                    </a:lnTo>
                    <a:lnTo>
                      <a:pt x="257" y="2"/>
                    </a:lnTo>
                    <a:lnTo>
                      <a:pt x="240" y="2"/>
                    </a:lnTo>
                    <a:lnTo>
                      <a:pt x="225" y="2"/>
                    </a:lnTo>
                    <a:lnTo>
                      <a:pt x="214" y="2"/>
                    </a:lnTo>
                    <a:lnTo>
                      <a:pt x="203" y="2"/>
                    </a:lnTo>
                    <a:lnTo>
                      <a:pt x="188" y="2"/>
                    </a:lnTo>
                    <a:lnTo>
                      <a:pt x="171" y="2"/>
                    </a:lnTo>
                    <a:lnTo>
                      <a:pt x="160" y="2"/>
                    </a:lnTo>
                    <a:lnTo>
                      <a:pt x="150" y="5"/>
                    </a:lnTo>
                    <a:lnTo>
                      <a:pt x="132" y="5"/>
                    </a:lnTo>
                    <a:lnTo>
                      <a:pt x="117" y="5"/>
                    </a:lnTo>
                    <a:lnTo>
                      <a:pt x="107" y="5"/>
                    </a:lnTo>
                    <a:lnTo>
                      <a:pt x="96" y="7"/>
                    </a:lnTo>
                    <a:lnTo>
                      <a:pt x="81" y="7"/>
                    </a:lnTo>
                    <a:lnTo>
                      <a:pt x="68" y="7"/>
                    </a:lnTo>
                    <a:lnTo>
                      <a:pt x="60" y="7"/>
                    </a:lnTo>
                    <a:lnTo>
                      <a:pt x="51" y="7"/>
                    </a:lnTo>
                    <a:lnTo>
                      <a:pt x="38" y="7"/>
                    </a:lnTo>
                    <a:lnTo>
                      <a:pt x="23" y="11"/>
                    </a:lnTo>
                    <a:lnTo>
                      <a:pt x="10" y="26"/>
                    </a:lnTo>
                    <a:lnTo>
                      <a:pt x="2" y="47"/>
                    </a:lnTo>
                    <a:lnTo>
                      <a:pt x="0" y="71"/>
                    </a:lnTo>
                    <a:lnTo>
                      <a:pt x="0" y="107"/>
                    </a:lnTo>
                    <a:lnTo>
                      <a:pt x="0" y="131"/>
                    </a:lnTo>
                    <a:lnTo>
                      <a:pt x="0" y="157"/>
                    </a:lnTo>
                    <a:lnTo>
                      <a:pt x="0" y="193"/>
                    </a:lnTo>
                    <a:lnTo>
                      <a:pt x="2" y="217"/>
                    </a:lnTo>
                    <a:lnTo>
                      <a:pt x="10" y="236"/>
                    </a:lnTo>
                    <a:lnTo>
                      <a:pt x="23" y="249"/>
                    </a:lnTo>
                    <a:lnTo>
                      <a:pt x="38" y="253"/>
                    </a:lnTo>
                    <a:lnTo>
                      <a:pt x="53" y="253"/>
                    </a:lnTo>
                    <a:lnTo>
                      <a:pt x="64" y="251"/>
                    </a:lnTo>
                    <a:lnTo>
                      <a:pt x="75" y="251"/>
                    </a:lnTo>
                    <a:lnTo>
                      <a:pt x="92" y="251"/>
                    </a:lnTo>
                    <a:lnTo>
                      <a:pt x="107" y="251"/>
                    </a:lnTo>
                    <a:lnTo>
                      <a:pt x="117" y="251"/>
                    </a:lnTo>
                    <a:lnTo>
                      <a:pt x="128" y="251"/>
                    </a:lnTo>
                    <a:lnTo>
                      <a:pt x="143" y="251"/>
                    </a:lnTo>
                    <a:lnTo>
                      <a:pt x="160" y="251"/>
                    </a:lnTo>
                    <a:lnTo>
                      <a:pt x="171" y="249"/>
                    </a:lnTo>
                    <a:lnTo>
                      <a:pt x="184" y="249"/>
                    </a:lnTo>
                    <a:lnTo>
                      <a:pt x="201" y="249"/>
                    </a:lnTo>
                    <a:lnTo>
                      <a:pt x="216" y="249"/>
                    </a:lnTo>
                    <a:lnTo>
                      <a:pt x="225" y="249"/>
                    </a:lnTo>
                    <a:lnTo>
                      <a:pt x="235" y="249"/>
                    </a:lnTo>
                    <a:lnTo>
                      <a:pt x="250" y="249"/>
                    </a:lnTo>
                    <a:lnTo>
                      <a:pt x="263" y="249"/>
                    </a:lnTo>
                    <a:lnTo>
                      <a:pt x="272" y="247"/>
                    </a:lnTo>
                    <a:lnTo>
                      <a:pt x="280" y="247"/>
                    </a:lnTo>
                    <a:lnTo>
                      <a:pt x="295" y="24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72"/>
              <p:cNvSpPr>
                <a:spLocks/>
              </p:cNvSpPr>
              <p:nvPr/>
            </p:nvSpPr>
            <p:spPr bwMode="auto">
              <a:xfrm>
                <a:off x="4134" y="2369"/>
                <a:ext cx="334" cy="250"/>
              </a:xfrm>
              <a:custGeom>
                <a:avLst/>
                <a:gdLst>
                  <a:gd name="T0" fmla="*/ 280 w 334"/>
                  <a:gd name="T1" fmla="*/ 0 h 250"/>
                  <a:gd name="T2" fmla="*/ 259 w 334"/>
                  <a:gd name="T3" fmla="*/ 0 h 250"/>
                  <a:gd name="T4" fmla="*/ 227 w 334"/>
                  <a:gd name="T5" fmla="*/ 0 h 250"/>
                  <a:gd name="T6" fmla="*/ 205 w 334"/>
                  <a:gd name="T7" fmla="*/ 0 h 250"/>
                  <a:gd name="T8" fmla="*/ 173 w 334"/>
                  <a:gd name="T9" fmla="*/ 2 h 250"/>
                  <a:gd name="T10" fmla="*/ 149 w 334"/>
                  <a:gd name="T11" fmla="*/ 2 h 250"/>
                  <a:gd name="T12" fmla="*/ 117 w 334"/>
                  <a:gd name="T13" fmla="*/ 2 h 250"/>
                  <a:gd name="T14" fmla="*/ 98 w 334"/>
                  <a:gd name="T15" fmla="*/ 2 h 250"/>
                  <a:gd name="T16" fmla="*/ 70 w 334"/>
                  <a:gd name="T17" fmla="*/ 2 h 250"/>
                  <a:gd name="T18" fmla="*/ 53 w 334"/>
                  <a:gd name="T19" fmla="*/ 4 h 250"/>
                  <a:gd name="T20" fmla="*/ 25 w 334"/>
                  <a:gd name="T21" fmla="*/ 10 h 250"/>
                  <a:gd name="T22" fmla="*/ 4 w 334"/>
                  <a:gd name="T23" fmla="*/ 42 h 250"/>
                  <a:gd name="T24" fmla="*/ 2 w 334"/>
                  <a:gd name="T25" fmla="*/ 102 h 250"/>
                  <a:gd name="T26" fmla="*/ 0 w 334"/>
                  <a:gd name="T27" fmla="*/ 154 h 250"/>
                  <a:gd name="T28" fmla="*/ 4 w 334"/>
                  <a:gd name="T29" fmla="*/ 214 h 250"/>
                  <a:gd name="T30" fmla="*/ 25 w 334"/>
                  <a:gd name="T31" fmla="*/ 244 h 250"/>
                  <a:gd name="T32" fmla="*/ 55 w 334"/>
                  <a:gd name="T33" fmla="*/ 248 h 250"/>
                  <a:gd name="T34" fmla="*/ 77 w 334"/>
                  <a:gd name="T35" fmla="*/ 250 h 250"/>
                  <a:gd name="T36" fmla="*/ 109 w 334"/>
                  <a:gd name="T37" fmla="*/ 250 h 250"/>
                  <a:gd name="T38" fmla="*/ 130 w 334"/>
                  <a:gd name="T39" fmla="*/ 248 h 250"/>
                  <a:gd name="T40" fmla="*/ 162 w 334"/>
                  <a:gd name="T41" fmla="*/ 248 h 250"/>
                  <a:gd name="T42" fmla="*/ 186 w 334"/>
                  <a:gd name="T43" fmla="*/ 248 h 250"/>
                  <a:gd name="T44" fmla="*/ 218 w 334"/>
                  <a:gd name="T45" fmla="*/ 248 h 250"/>
                  <a:gd name="T46" fmla="*/ 237 w 334"/>
                  <a:gd name="T47" fmla="*/ 246 h 250"/>
                  <a:gd name="T48" fmla="*/ 265 w 334"/>
                  <a:gd name="T49" fmla="*/ 244 h 250"/>
                  <a:gd name="T50" fmla="*/ 282 w 334"/>
                  <a:gd name="T51" fmla="*/ 246 h 250"/>
                  <a:gd name="T52" fmla="*/ 310 w 334"/>
                  <a:gd name="T53" fmla="*/ 240 h 250"/>
                  <a:gd name="T54" fmla="*/ 332 w 334"/>
                  <a:gd name="T55" fmla="*/ 207 h 250"/>
                  <a:gd name="T56" fmla="*/ 334 w 334"/>
                  <a:gd name="T57" fmla="*/ 147 h 250"/>
                  <a:gd name="T58" fmla="*/ 334 w 334"/>
                  <a:gd name="T59" fmla="*/ 96 h 250"/>
                  <a:gd name="T60" fmla="*/ 332 w 334"/>
                  <a:gd name="T61" fmla="*/ 36 h 250"/>
                  <a:gd name="T62" fmla="*/ 310 w 334"/>
                  <a:gd name="T63" fmla="*/ 4 h 2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0"/>
                  <a:gd name="T98" fmla="*/ 334 w 334"/>
                  <a:gd name="T99" fmla="*/ 250 h 2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0">
                    <a:moveTo>
                      <a:pt x="295" y="0"/>
                    </a:moveTo>
                    <a:lnTo>
                      <a:pt x="280" y="0"/>
                    </a:lnTo>
                    <a:lnTo>
                      <a:pt x="269" y="0"/>
                    </a:lnTo>
                    <a:lnTo>
                      <a:pt x="259" y="0"/>
                    </a:lnTo>
                    <a:lnTo>
                      <a:pt x="242" y="0"/>
                    </a:lnTo>
                    <a:lnTo>
                      <a:pt x="227" y="0"/>
                    </a:lnTo>
                    <a:lnTo>
                      <a:pt x="216" y="0"/>
                    </a:lnTo>
                    <a:lnTo>
                      <a:pt x="205" y="0"/>
                    </a:lnTo>
                    <a:lnTo>
                      <a:pt x="190" y="2"/>
                    </a:lnTo>
                    <a:lnTo>
                      <a:pt x="173" y="2"/>
                    </a:lnTo>
                    <a:lnTo>
                      <a:pt x="162" y="2"/>
                    </a:lnTo>
                    <a:lnTo>
                      <a:pt x="149" y="2"/>
                    </a:lnTo>
                    <a:lnTo>
                      <a:pt x="132" y="2"/>
                    </a:lnTo>
                    <a:lnTo>
                      <a:pt x="117" y="2"/>
                    </a:lnTo>
                    <a:lnTo>
                      <a:pt x="109" y="2"/>
                    </a:lnTo>
                    <a:lnTo>
                      <a:pt x="98" y="2"/>
                    </a:lnTo>
                    <a:lnTo>
                      <a:pt x="83" y="2"/>
                    </a:lnTo>
                    <a:lnTo>
                      <a:pt x="70" y="2"/>
                    </a:lnTo>
                    <a:lnTo>
                      <a:pt x="62" y="2"/>
                    </a:lnTo>
                    <a:lnTo>
                      <a:pt x="53" y="4"/>
                    </a:lnTo>
                    <a:lnTo>
                      <a:pt x="40" y="4"/>
                    </a:lnTo>
                    <a:lnTo>
                      <a:pt x="25" y="10"/>
                    </a:lnTo>
                    <a:lnTo>
                      <a:pt x="12" y="23"/>
                    </a:lnTo>
                    <a:lnTo>
                      <a:pt x="4" y="42"/>
                    </a:lnTo>
                    <a:lnTo>
                      <a:pt x="2" y="66"/>
                    </a:lnTo>
                    <a:lnTo>
                      <a:pt x="2" y="102"/>
                    </a:lnTo>
                    <a:lnTo>
                      <a:pt x="2" y="128"/>
                    </a:lnTo>
                    <a:lnTo>
                      <a:pt x="0" y="154"/>
                    </a:lnTo>
                    <a:lnTo>
                      <a:pt x="0" y="190"/>
                    </a:lnTo>
                    <a:lnTo>
                      <a:pt x="4" y="214"/>
                    </a:lnTo>
                    <a:lnTo>
                      <a:pt x="12" y="231"/>
                    </a:lnTo>
                    <a:lnTo>
                      <a:pt x="25" y="244"/>
                    </a:lnTo>
                    <a:lnTo>
                      <a:pt x="40" y="248"/>
                    </a:lnTo>
                    <a:lnTo>
                      <a:pt x="55" y="248"/>
                    </a:lnTo>
                    <a:lnTo>
                      <a:pt x="66" y="248"/>
                    </a:lnTo>
                    <a:lnTo>
                      <a:pt x="77" y="250"/>
                    </a:lnTo>
                    <a:lnTo>
                      <a:pt x="94" y="250"/>
                    </a:lnTo>
                    <a:lnTo>
                      <a:pt x="109" y="250"/>
                    </a:lnTo>
                    <a:lnTo>
                      <a:pt x="120" y="248"/>
                    </a:lnTo>
                    <a:lnTo>
                      <a:pt x="130" y="248"/>
                    </a:lnTo>
                    <a:lnTo>
                      <a:pt x="145" y="248"/>
                    </a:lnTo>
                    <a:lnTo>
                      <a:pt x="162" y="248"/>
                    </a:lnTo>
                    <a:lnTo>
                      <a:pt x="173" y="248"/>
                    </a:lnTo>
                    <a:lnTo>
                      <a:pt x="186" y="248"/>
                    </a:lnTo>
                    <a:lnTo>
                      <a:pt x="203" y="248"/>
                    </a:lnTo>
                    <a:lnTo>
                      <a:pt x="218" y="248"/>
                    </a:lnTo>
                    <a:lnTo>
                      <a:pt x="227" y="246"/>
                    </a:lnTo>
                    <a:lnTo>
                      <a:pt x="237" y="246"/>
                    </a:lnTo>
                    <a:lnTo>
                      <a:pt x="252" y="244"/>
                    </a:lnTo>
                    <a:lnTo>
                      <a:pt x="265" y="244"/>
                    </a:lnTo>
                    <a:lnTo>
                      <a:pt x="274" y="244"/>
                    </a:lnTo>
                    <a:lnTo>
                      <a:pt x="282" y="246"/>
                    </a:lnTo>
                    <a:lnTo>
                      <a:pt x="295" y="246"/>
                    </a:lnTo>
                    <a:lnTo>
                      <a:pt x="310" y="240"/>
                    </a:lnTo>
                    <a:lnTo>
                      <a:pt x="323" y="227"/>
                    </a:lnTo>
                    <a:lnTo>
                      <a:pt x="332" y="207"/>
                    </a:lnTo>
                    <a:lnTo>
                      <a:pt x="334" y="184"/>
                    </a:lnTo>
                    <a:lnTo>
                      <a:pt x="334" y="147"/>
                    </a:lnTo>
                    <a:lnTo>
                      <a:pt x="334" y="122"/>
                    </a:lnTo>
                    <a:lnTo>
                      <a:pt x="334" y="96"/>
                    </a:lnTo>
                    <a:lnTo>
                      <a:pt x="334" y="60"/>
                    </a:lnTo>
                    <a:lnTo>
                      <a:pt x="332" y="36"/>
                    </a:lnTo>
                    <a:lnTo>
                      <a:pt x="323"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273"/>
              <p:cNvSpPr>
                <a:spLocks/>
              </p:cNvSpPr>
              <p:nvPr/>
            </p:nvSpPr>
            <p:spPr bwMode="auto">
              <a:xfrm>
                <a:off x="4511" y="2360"/>
                <a:ext cx="334" cy="253"/>
              </a:xfrm>
              <a:custGeom>
                <a:avLst/>
                <a:gdLst>
                  <a:gd name="T0" fmla="*/ 278 w 334"/>
                  <a:gd name="T1" fmla="*/ 0 h 253"/>
                  <a:gd name="T2" fmla="*/ 257 w 334"/>
                  <a:gd name="T3" fmla="*/ 0 h 253"/>
                  <a:gd name="T4" fmla="*/ 224 w 334"/>
                  <a:gd name="T5" fmla="*/ 0 h 253"/>
                  <a:gd name="T6" fmla="*/ 203 w 334"/>
                  <a:gd name="T7" fmla="*/ 2 h 253"/>
                  <a:gd name="T8" fmla="*/ 171 w 334"/>
                  <a:gd name="T9" fmla="*/ 2 h 253"/>
                  <a:gd name="T10" fmla="*/ 149 w 334"/>
                  <a:gd name="T11" fmla="*/ 4 h 253"/>
                  <a:gd name="T12" fmla="*/ 117 w 334"/>
                  <a:gd name="T13" fmla="*/ 4 h 253"/>
                  <a:gd name="T14" fmla="*/ 96 w 334"/>
                  <a:gd name="T15" fmla="*/ 4 h 253"/>
                  <a:gd name="T16" fmla="*/ 68 w 334"/>
                  <a:gd name="T17" fmla="*/ 4 h 253"/>
                  <a:gd name="T18" fmla="*/ 51 w 334"/>
                  <a:gd name="T19" fmla="*/ 4 h 253"/>
                  <a:gd name="T20" fmla="*/ 23 w 334"/>
                  <a:gd name="T21" fmla="*/ 9 h 253"/>
                  <a:gd name="T22" fmla="*/ 2 w 334"/>
                  <a:gd name="T23" fmla="*/ 43 h 253"/>
                  <a:gd name="T24" fmla="*/ 0 w 334"/>
                  <a:gd name="T25" fmla="*/ 103 h 253"/>
                  <a:gd name="T26" fmla="*/ 0 w 334"/>
                  <a:gd name="T27" fmla="*/ 154 h 253"/>
                  <a:gd name="T28" fmla="*/ 2 w 334"/>
                  <a:gd name="T29" fmla="*/ 214 h 253"/>
                  <a:gd name="T30" fmla="*/ 23 w 334"/>
                  <a:gd name="T31" fmla="*/ 249 h 253"/>
                  <a:gd name="T32" fmla="*/ 55 w 334"/>
                  <a:gd name="T33" fmla="*/ 251 h 253"/>
                  <a:gd name="T34" fmla="*/ 77 w 334"/>
                  <a:gd name="T35" fmla="*/ 251 h 253"/>
                  <a:gd name="T36" fmla="*/ 107 w 334"/>
                  <a:gd name="T37" fmla="*/ 251 h 253"/>
                  <a:gd name="T38" fmla="*/ 128 w 334"/>
                  <a:gd name="T39" fmla="*/ 251 h 253"/>
                  <a:gd name="T40" fmla="*/ 160 w 334"/>
                  <a:gd name="T41" fmla="*/ 251 h 253"/>
                  <a:gd name="T42" fmla="*/ 184 w 334"/>
                  <a:gd name="T43" fmla="*/ 251 h 253"/>
                  <a:gd name="T44" fmla="*/ 216 w 334"/>
                  <a:gd name="T45" fmla="*/ 249 h 253"/>
                  <a:gd name="T46" fmla="*/ 235 w 334"/>
                  <a:gd name="T47" fmla="*/ 246 h 253"/>
                  <a:gd name="T48" fmla="*/ 265 w 334"/>
                  <a:gd name="T49" fmla="*/ 246 h 253"/>
                  <a:gd name="T50" fmla="*/ 282 w 334"/>
                  <a:gd name="T51" fmla="*/ 246 h 253"/>
                  <a:gd name="T52" fmla="*/ 310 w 334"/>
                  <a:gd name="T53" fmla="*/ 242 h 253"/>
                  <a:gd name="T54" fmla="*/ 332 w 334"/>
                  <a:gd name="T55" fmla="*/ 208 h 253"/>
                  <a:gd name="T56" fmla="*/ 334 w 334"/>
                  <a:gd name="T57" fmla="*/ 148 h 253"/>
                  <a:gd name="T58" fmla="*/ 334 w 334"/>
                  <a:gd name="T59" fmla="*/ 96 h 253"/>
                  <a:gd name="T60" fmla="*/ 332 w 334"/>
                  <a:gd name="T61" fmla="*/ 36 h 253"/>
                  <a:gd name="T62" fmla="*/ 310 w 334"/>
                  <a:gd name="T63" fmla="*/ 4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3"/>
                  <a:gd name="T98" fmla="*/ 334 w 334"/>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3">
                    <a:moveTo>
                      <a:pt x="295" y="0"/>
                    </a:moveTo>
                    <a:lnTo>
                      <a:pt x="278" y="0"/>
                    </a:lnTo>
                    <a:lnTo>
                      <a:pt x="267" y="0"/>
                    </a:lnTo>
                    <a:lnTo>
                      <a:pt x="257" y="0"/>
                    </a:lnTo>
                    <a:lnTo>
                      <a:pt x="239" y="0"/>
                    </a:lnTo>
                    <a:lnTo>
                      <a:pt x="224" y="0"/>
                    </a:lnTo>
                    <a:lnTo>
                      <a:pt x="214" y="0"/>
                    </a:lnTo>
                    <a:lnTo>
                      <a:pt x="203" y="2"/>
                    </a:lnTo>
                    <a:lnTo>
                      <a:pt x="188" y="2"/>
                    </a:lnTo>
                    <a:lnTo>
                      <a:pt x="171" y="2"/>
                    </a:lnTo>
                    <a:lnTo>
                      <a:pt x="160" y="2"/>
                    </a:lnTo>
                    <a:lnTo>
                      <a:pt x="149" y="4"/>
                    </a:lnTo>
                    <a:lnTo>
                      <a:pt x="132" y="4"/>
                    </a:lnTo>
                    <a:lnTo>
                      <a:pt x="117" y="4"/>
                    </a:lnTo>
                    <a:lnTo>
                      <a:pt x="107" y="4"/>
                    </a:lnTo>
                    <a:lnTo>
                      <a:pt x="96" y="4"/>
                    </a:lnTo>
                    <a:lnTo>
                      <a:pt x="81" y="4"/>
                    </a:lnTo>
                    <a:lnTo>
                      <a:pt x="68" y="4"/>
                    </a:lnTo>
                    <a:lnTo>
                      <a:pt x="60" y="4"/>
                    </a:lnTo>
                    <a:lnTo>
                      <a:pt x="51" y="4"/>
                    </a:lnTo>
                    <a:lnTo>
                      <a:pt x="38" y="4"/>
                    </a:lnTo>
                    <a:lnTo>
                      <a:pt x="23" y="9"/>
                    </a:lnTo>
                    <a:lnTo>
                      <a:pt x="10" y="24"/>
                    </a:lnTo>
                    <a:lnTo>
                      <a:pt x="2" y="43"/>
                    </a:lnTo>
                    <a:lnTo>
                      <a:pt x="0" y="66"/>
                    </a:lnTo>
                    <a:lnTo>
                      <a:pt x="0" y="103"/>
                    </a:lnTo>
                    <a:lnTo>
                      <a:pt x="0" y="129"/>
                    </a:lnTo>
                    <a:lnTo>
                      <a:pt x="0" y="154"/>
                    </a:lnTo>
                    <a:lnTo>
                      <a:pt x="0" y="191"/>
                    </a:lnTo>
                    <a:lnTo>
                      <a:pt x="2" y="214"/>
                    </a:lnTo>
                    <a:lnTo>
                      <a:pt x="10" y="234"/>
                    </a:lnTo>
                    <a:lnTo>
                      <a:pt x="23" y="249"/>
                    </a:lnTo>
                    <a:lnTo>
                      <a:pt x="38" y="253"/>
                    </a:lnTo>
                    <a:lnTo>
                      <a:pt x="55" y="251"/>
                    </a:lnTo>
                    <a:lnTo>
                      <a:pt x="66" y="251"/>
                    </a:lnTo>
                    <a:lnTo>
                      <a:pt x="77" y="251"/>
                    </a:lnTo>
                    <a:lnTo>
                      <a:pt x="92" y="251"/>
                    </a:lnTo>
                    <a:lnTo>
                      <a:pt x="107" y="251"/>
                    </a:lnTo>
                    <a:lnTo>
                      <a:pt x="117" y="251"/>
                    </a:lnTo>
                    <a:lnTo>
                      <a:pt x="128" y="251"/>
                    </a:lnTo>
                    <a:lnTo>
                      <a:pt x="143" y="251"/>
                    </a:lnTo>
                    <a:lnTo>
                      <a:pt x="160" y="251"/>
                    </a:lnTo>
                    <a:lnTo>
                      <a:pt x="173" y="251"/>
                    </a:lnTo>
                    <a:lnTo>
                      <a:pt x="184" y="251"/>
                    </a:lnTo>
                    <a:lnTo>
                      <a:pt x="201" y="251"/>
                    </a:lnTo>
                    <a:lnTo>
                      <a:pt x="216" y="249"/>
                    </a:lnTo>
                    <a:lnTo>
                      <a:pt x="227" y="249"/>
                    </a:lnTo>
                    <a:lnTo>
                      <a:pt x="235" y="246"/>
                    </a:lnTo>
                    <a:lnTo>
                      <a:pt x="250" y="246"/>
                    </a:lnTo>
                    <a:lnTo>
                      <a:pt x="265" y="246"/>
                    </a:lnTo>
                    <a:lnTo>
                      <a:pt x="274" y="246"/>
                    </a:lnTo>
                    <a:lnTo>
                      <a:pt x="282" y="246"/>
                    </a:lnTo>
                    <a:lnTo>
                      <a:pt x="295" y="246"/>
                    </a:lnTo>
                    <a:lnTo>
                      <a:pt x="310" y="242"/>
                    </a:lnTo>
                    <a:lnTo>
                      <a:pt x="323" y="227"/>
                    </a:lnTo>
                    <a:lnTo>
                      <a:pt x="332" y="208"/>
                    </a:lnTo>
                    <a:lnTo>
                      <a:pt x="334" y="184"/>
                    </a:lnTo>
                    <a:lnTo>
                      <a:pt x="334" y="148"/>
                    </a:lnTo>
                    <a:lnTo>
                      <a:pt x="334" y="122"/>
                    </a:lnTo>
                    <a:lnTo>
                      <a:pt x="334" y="96"/>
                    </a:lnTo>
                    <a:lnTo>
                      <a:pt x="334" y="60"/>
                    </a:lnTo>
                    <a:lnTo>
                      <a:pt x="332" y="36"/>
                    </a:lnTo>
                    <a:lnTo>
                      <a:pt x="323"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274"/>
              <p:cNvSpPr>
                <a:spLocks/>
              </p:cNvSpPr>
              <p:nvPr/>
            </p:nvSpPr>
            <p:spPr bwMode="auto">
              <a:xfrm>
                <a:off x="4885" y="2343"/>
                <a:ext cx="163" cy="274"/>
              </a:xfrm>
              <a:custGeom>
                <a:avLst/>
                <a:gdLst>
                  <a:gd name="T0" fmla="*/ 0 w 163"/>
                  <a:gd name="T1" fmla="*/ 77 h 274"/>
                  <a:gd name="T2" fmla="*/ 0 w 163"/>
                  <a:gd name="T3" fmla="*/ 113 h 274"/>
                  <a:gd name="T4" fmla="*/ 0 w 163"/>
                  <a:gd name="T5" fmla="*/ 139 h 274"/>
                  <a:gd name="T6" fmla="*/ 0 w 163"/>
                  <a:gd name="T7" fmla="*/ 165 h 274"/>
                  <a:gd name="T8" fmla="*/ 0 w 163"/>
                  <a:gd name="T9" fmla="*/ 201 h 274"/>
                  <a:gd name="T10" fmla="*/ 3 w 163"/>
                  <a:gd name="T11" fmla="*/ 225 h 274"/>
                  <a:gd name="T12" fmla="*/ 11 w 163"/>
                  <a:gd name="T13" fmla="*/ 244 h 274"/>
                  <a:gd name="T14" fmla="*/ 24 w 163"/>
                  <a:gd name="T15" fmla="*/ 257 h 274"/>
                  <a:gd name="T16" fmla="*/ 39 w 163"/>
                  <a:gd name="T17" fmla="*/ 261 h 274"/>
                  <a:gd name="T18" fmla="*/ 50 w 163"/>
                  <a:gd name="T19" fmla="*/ 261 h 274"/>
                  <a:gd name="T20" fmla="*/ 58 w 163"/>
                  <a:gd name="T21" fmla="*/ 261 h 274"/>
                  <a:gd name="T22" fmla="*/ 65 w 163"/>
                  <a:gd name="T23" fmla="*/ 261 h 274"/>
                  <a:gd name="T24" fmla="*/ 71 w 163"/>
                  <a:gd name="T25" fmla="*/ 261 h 274"/>
                  <a:gd name="T26" fmla="*/ 77 w 163"/>
                  <a:gd name="T27" fmla="*/ 261 h 274"/>
                  <a:gd name="T28" fmla="*/ 84 w 163"/>
                  <a:gd name="T29" fmla="*/ 261 h 274"/>
                  <a:gd name="T30" fmla="*/ 92 w 163"/>
                  <a:gd name="T31" fmla="*/ 261 h 274"/>
                  <a:gd name="T32" fmla="*/ 103 w 163"/>
                  <a:gd name="T33" fmla="*/ 261 h 274"/>
                  <a:gd name="T34" fmla="*/ 120 w 163"/>
                  <a:gd name="T35" fmla="*/ 266 h 274"/>
                  <a:gd name="T36" fmla="*/ 133 w 163"/>
                  <a:gd name="T37" fmla="*/ 272 h 274"/>
                  <a:gd name="T38" fmla="*/ 144 w 163"/>
                  <a:gd name="T39" fmla="*/ 274 h 274"/>
                  <a:gd name="T40" fmla="*/ 157 w 163"/>
                  <a:gd name="T41" fmla="*/ 261 h 274"/>
                  <a:gd name="T42" fmla="*/ 163 w 163"/>
                  <a:gd name="T43" fmla="*/ 240 h 274"/>
                  <a:gd name="T44" fmla="*/ 163 w 163"/>
                  <a:gd name="T45" fmla="*/ 221 h 274"/>
                  <a:gd name="T46" fmla="*/ 157 w 163"/>
                  <a:gd name="T47" fmla="*/ 199 h 274"/>
                  <a:gd name="T48" fmla="*/ 155 w 163"/>
                  <a:gd name="T49" fmla="*/ 171 h 274"/>
                  <a:gd name="T50" fmla="*/ 155 w 163"/>
                  <a:gd name="T51" fmla="*/ 146 h 274"/>
                  <a:gd name="T52" fmla="*/ 157 w 163"/>
                  <a:gd name="T53" fmla="*/ 126 h 274"/>
                  <a:gd name="T54" fmla="*/ 157 w 163"/>
                  <a:gd name="T55" fmla="*/ 107 h 274"/>
                  <a:gd name="T56" fmla="*/ 157 w 163"/>
                  <a:gd name="T57" fmla="*/ 81 h 274"/>
                  <a:gd name="T58" fmla="*/ 159 w 163"/>
                  <a:gd name="T59" fmla="*/ 58 h 274"/>
                  <a:gd name="T60" fmla="*/ 163 w 163"/>
                  <a:gd name="T61" fmla="*/ 41 h 274"/>
                  <a:gd name="T62" fmla="*/ 163 w 163"/>
                  <a:gd name="T63" fmla="*/ 26 h 274"/>
                  <a:gd name="T64" fmla="*/ 157 w 163"/>
                  <a:gd name="T65" fmla="*/ 11 h 274"/>
                  <a:gd name="T66" fmla="*/ 148 w 163"/>
                  <a:gd name="T67" fmla="*/ 2 h 274"/>
                  <a:gd name="T68" fmla="*/ 140 w 163"/>
                  <a:gd name="T69" fmla="*/ 0 h 274"/>
                  <a:gd name="T70" fmla="*/ 131 w 163"/>
                  <a:gd name="T71" fmla="*/ 0 h 274"/>
                  <a:gd name="T72" fmla="*/ 125 w 163"/>
                  <a:gd name="T73" fmla="*/ 2 h 274"/>
                  <a:gd name="T74" fmla="*/ 118 w 163"/>
                  <a:gd name="T75" fmla="*/ 4 h 274"/>
                  <a:gd name="T76" fmla="*/ 110 w 163"/>
                  <a:gd name="T77" fmla="*/ 9 h 274"/>
                  <a:gd name="T78" fmla="*/ 101 w 163"/>
                  <a:gd name="T79" fmla="*/ 11 h 274"/>
                  <a:gd name="T80" fmla="*/ 90 w 163"/>
                  <a:gd name="T81" fmla="*/ 13 h 274"/>
                  <a:gd name="T82" fmla="*/ 75 w 163"/>
                  <a:gd name="T83" fmla="*/ 15 h 274"/>
                  <a:gd name="T84" fmla="*/ 65 w 163"/>
                  <a:gd name="T85" fmla="*/ 15 h 274"/>
                  <a:gd name="T86" fmla="*/ 54 w 163"/>
                  <a:gd name="T87" fmla="*/ 15 h 274"/>
                  <a:gd name="T88" fmla="*/ 39 w 163"/>
                  <a:gd name="T89" fmla="*/ 15 h 274"/>
                  <a:gd name="T90" fmla="*/ 24 w 163"/>
                  <a:gd name="T91" fmla="*/ 19 h 274"/>
                  <a:gd name="T92" fmla="*/ 11 w 163"/>
                  <a:gd name="T93" fmla="*/ 32 h 274"/>
                  <a:gd name="T94" fmla="*/ 3 w 163"/>
                  <a:gd name="T95" fmla="*/ 53 h 274"/>
                  <a:gd name="T96" fmla="*/ 0 w 163"/>
                  <a:gd name="T97" fmla="*/ 77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274"/>
                  <a:gd name="T149" fmla="*/ 163 w 163"/>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274">
                    <a:moveTo>
                      <a:pt x="0" y="77"/>
                    </a:moveTo>
                    <a:lnTo>
                      <a:pt x="0" y="113"/>
                    </a:lnTo>
                    <a:lnTo>
                      <a:pt x="0" y="139"/>
                    </a:lnTo>
                    <a:lnTo>
                      <a:pt x="0" y="165"/>
                    </a:lnTo>
                    <a:lnTo>
                      <a:pt x="0" y="201"/>
                    </a:lnTo>
                    <a:lnTo>
                      <a:pt x="3" y="225"/>
                    </a:lnTo>
                    <a:lnTo>
                      <a:pt x="11" y="244"/>
                    </a:lnTo>
                    <a:lnTo>
                      <a:pt x="24" y="257"/>
                    </a:lnTo>
                    <a:lnTo>
                      <a:pt x="39" y="261"/>
                    </a:lnTo>
                    <a:lnTo>
                      <a:pt x="50" y="261"/>
                    </a:lnTo>
                    <a:lnTo>
                      <a:pt x="58" y="261"/>
                    </a:lnTo>
                    <a:lnTo>
                      <a:pt x="65" y="261"/>
                    </a:lnTo>
                    <a:lnTo>
                      <a:pt x="71" y="261"/>
                    </a:lnTo>
                    <a:lnTo>
                      <a:pt x="77" y="261"/>
                    </a:lnTo>
                    <a:lnTo>
                      <a:pt x="84" y="261"/>
                    </a:lnTo>
                    <a:lnTo>
                      <a:pt x="92" y="261"/>
                    </a:lnTo>
                    <a:lnTo>
                      <a:pt x="103" y="261"/>
                    </a:lnTo>
                    <a:lnTo>
                      <a:pt x="120" y="266"/>
                    </a:lnTo>
                    <a:lnTo>
                      <a:pt x="133" y="272"/>
                    </a:lnTo>
                    <a:lnTo>
                      <a:pt x="144" y="274"/>
                    </a:lnTo>
                    <a:lnTo>
                      <a:pt x="157" y="261"/>
                    </a:lnTo>
                    <a:lnTo>
                      <a:pt x="163" y="240"/>
                    </a:lnTo>
                    <a:lnTo>
                      <a:pt x="163" y="221"/>
                    </a:lnTo>
                    <a:lnTo>
                      <a:pt x="157" y="199"/>
                    </a:lnTo>
                    <a:lnTo>
                      <a:pt x="155" y="171"/>
                    </a:lnTo>
                    <a:lnTo>
                      <a:pt x="155" y="146"/>
                    </a:lnTo>
                    <a:lnTo>
                      <a:pt x="157" y="126"/>
                    </a:lnTo>
                    <a:lnTo>
                      <a:pt x="157" y="107"/>
                    </a:lnTo>
                    <a:lnTo>
                      <a:pt x="157" y="81"/>
                    </a:lnTo>
                    <a:lnTo>
                      <a:pt x="159" y="58"/>
                    </a:lnTo>
                    <a:lnTo>
                      <a:pt x="163" y="41"/>
                    </a:lnTo>
                    <a:lnTo>
                      <a:pt x="163" y="26"/>
                    </a:lnTo>
                    <a:lnTo>
                      <a:pt x="157" y="11"/>
                    </a:lnTo>
                    <a:lnTo>
                      <a:pt x="148" y="2"/>
                    </a:lnTo>
                    <a:lnTo>
                      <a:pt x="140" y="0"/>
                    </a:lnTo>
                    <a:lnTo>
                      <a:pt x="131" y="0"/>
                    </a:lnTo>
                    <a:lnTo>
                      <a:pt x="125" y="2"/>
                    </a:lnTo>
                    <a:lnTo>
                      <a:pt x="118" y="4"/>
                    </a:lnTo>
                    <a:lnTo>
                      <a:pt x="110" y="9"/>
                    </a:lnTo>
                    <a:lnTo>
                      <a:pt x="101" y="11"/>
                    </a:lnTo>
                    <a:lnTo>
                      <a:pt x="90" y="13"/>
                    </a:lnTo>
                    <a:lnTo>
                      <a:pt x="75" y="15"/>
                    </a:lnTo>
                    <a:lnTo>
                      <a:pt x="65" y="15"/>
                    </a:lnTo>
                    <a:lnTo>
                      <a:pt x="54" y="15"/>
                    </a:lnTo>
                    <a:lnTo>
                      <a:pt x="39" y="15"/>
                    </a:lnTo>
                    <a:lnTo>
                      <a:pt x="24" y="19"/>
                    </a:lnTo>
                    <a:lnTo>
                      <a:pt x="11" y="32"/>
                    </a:lnTo>
                    <a:lnTo>
                      <a:pt x="3" y="53"/>
                    </a:lnTo>
                    <a:lnTo>
                      <a:pt x="0" y="7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275"/>
              <p:cNvSpPr>
                <a:spLocks/>
              </p:cNvSpPr>
              <p:nvPr/>
            </p:nvSpPr>
            <p:spPr bwMode="auto">
              <a:xfrm>
                <a:off x="3936" y="2364"/>
                <a:ext cx="163" cy="270"/>
              </a:xfrm>
              <a:custGeom>
                <a:avLst/>
                <a:gdLst>
                  <a:gd name="T0" fmla="*/ 163 w 163"/>
                  <a:gd name="T1" fmla="*/ 195 h 270"/>
                  <a:gd name="T2" fmla="*/ 163 w 163"/>
                  <a:gd name="T3" fmla="*/ 159 h 270"/>
                  <a:gd name="T4" fmla="*/ 163 w 163"/>
                  <a:gd name="T5" fmla="*/ 133 h 270"/>
                  <a:gd name="T6" fmla="*/ 163 w 163"/>
                  <a:gd name="T7" fmla="*/ 107 h 270"/>
                  <a:gd name="T8" fmla="*/ 163 w 163"/>
                  <a:gd name="T9" fmla="*/ 71 h 270"/>
                  <a:gd name="T10" fmla="*/ 161 w 163"/>
                  <a:gd name="T11" fmla="*/ 47 h 270"/>
                  <a:gd name="T12" fmla="*/ 153 w 163"/>
                  <a:gd name="T13" fmla="*/ 28 h 270"/>
                  <a:gd name="T14" fmla="*/ 140 w 163"/>
                  <a:gd name="T15" fmla="*/ 18 h 270"/>
                  <a:gd name="T16" fmla="*/ 125 w 163"/>
                  <a:gd name="T17" fmla="*/ 13 h 270"/>
                  <a:gd name="T18" fmla="*/ 114 w 163"/>
                  <a:gd name="T19" fmla="*/ 13 h 270"/>
                  <a:gd name="T20" fmla="*/ 105 w 163"/>
                  <a:gd name="T21" fmla="*/ 13 h 270"/>
                  <a:gd name="T22" fmla="*/ 99 w 163"/>
                  <a:gd name="T23" fmla="*/ 13 h 270"/>
                  <a:gd name="T24" fmla="*/ 93 w 163"/>
                  <a:gd name="T25" fmla="*/ 13 h 270"/>
                  <a:gd name="T26" fmla="*/ 86 w 163"/>
                  <a:gd name="T27" fmla="*/ 13 h 270"/>
                  <a:gd name="T28" fmla="*/ 80 w 163"/>
                  <a:gd name="T29" fmla="*/ 13 h 270"/>
                  <a:gd name="T30" fmla="*/ 71 w 163"/>
                  <a:gd name="T31" fmla="*/ 13 h 270"/>
                  <a:gd name="T32" fmla="*/ 60 w 163"/>
                  <a:gd name="T33" fmla="*/ 13 h 270"/>
                  <a:gd name="T34" fmla="*/ 43 w 163"/>
                  <a:gd name="T35" fmla="*/ 9 h 270"/>
                  <a:gd name="T36" fmla="*/ 30 w 163"/>
                  <a:gd name="T37" fmla="*/ 3 h 270"/>
                  <a:gd name="T38" fmla="*/ 20 w 163"/>
                  <a:gd name="T39" fmla="*/ 0 h 270"/>
                  <a:gd name="T40" fmla="*/ 7 w 163"/>
                  <a:gd name="T41" fmla="*/ 13 h 270"/>
                  <a:gd name="T42" fmla="*/ 0 w 163"/>
                  <a:gd name="T43" fmla="*/ 35 h 270"/>
                  <a:gd name="T44" fmla="*/ 3 w 163"/>
                  <a:gd name="T45" fmla="*/ 54 h 270"/>
                  <a:gd name="T46" fmla="*/ 7 w 163"/>
                  <a:gd name="T47" fmla="*/ 73 h 270"/>
                  <a:gd name="T48" fmla="*/ 9 w 163"/>
                  <a:gd name="T49" fmla="*/ 101 h 270"/>
                  <a:gd name="T50" fmla="*/ 9 w 163"/>
                  <a:gd name="T51" fmla="*/ 127 h 270"/>
                  <a:gd name="T52" fmla="*/ 9 w 163"/>
                  <a:gd name="T53" fmla="*/ 146 h 270"/>
                  <a:gd name="T54" fmla="*/ 7 w 163"/>
                  <a:gd name="T55" fmla="*/ 163 h 270"/>
                  <a:gd name="T56" fmla="*/ 7 w 163"/>
                  <a:gd name="T57" fmla="*/ 189 h 270"/>
                  <a:gd name="T58" fmla="*/ 5 w 163"/>
                  <a:gd name="T59" fmla="*/ 212 h 270"/>
                  <a:gd name="T60" fmla="*/ 0 w 163"/>
                  <a:gd name="T61" fmla="*/ 230 h 270"/>
                  <a:gd name="T62" fmla="*/ 0 w 163"/>
                  <a:gd name="T63" fmla="*/ 245 h 270"/>
                  <a:gd name="T64" fmla="*/ 9 w 163"/>
                  <a:gd name="T65" fmla="*/ 260 h 270"/>
                  <a:gd name="T66" fmla="*/ 18 w 163"/>
                  <a:gd name="T67" fmla="*/ 268 h 270"/>
                  <a:gd name="T68" fmla="*/ 26 w 163"/>
                  <a:gd name="T69" fmla="*/ 270 h 270"/>
                  <a:gd name="T70" fmla="*/ 33 w 163"/>
                  <a:gd name="T71" fmla="*/ 270 h 270"/>
                  <a:gd name="T72" fmla="*/ 39 w 163"/>
                  <a:gd name="T73" fmla="*/ 268 h 270"/>
                  <a:gd name="T74" fmla="*/ 45 w 163"/>
                  <a:gd name="T75" fmla="*/ 266 h 270"/>
                  <a:gd name="T76" fmla="*/ 54 w 163"/>
                  <a:gd name="T77" fmla="*/ 262 h 270"/>
                  <a:gd name="T78" fmla="*/ 63 w 163"/>
                  <a:gd name="T79" fmla="*/ 260 h 270"/>
                  <a:gd name="T80" fmla="*/ 73 w 163"/>
                  <a:gd name="T81" fmla="*/ 257 h 270"/>
                  <a:gd name="T82" fmla="*/ 88 w 163"/>
                  <a:gd name="T83" fmla="*/ 257 h 270"/>
                  <a:gd name="T84" fmla="*/ 99 w 163"/>
                  <a:gd name="T85" fmla="*/ 257 h 270"/>
                  <a:gd name="T86" fmla="*/ 110 w 163"/>
                  <a:gd name="T87" fmla="*/ 257 h 270"/>
                  <a:gd name="T88" fmla="*/ 125 w 163"/>
                  <a:gd name="T89" fmla="*/ 255 h 270"/>
                  <a:gd name="T90" fmla="*/ 140 w 163"/>
                  <a:gd name="T91" fmla="*/ 251 h 270"/>
                  <a:gd name="T92" fmla="*/ 153 w 163"/>
                  <a:gd name="T93" fmla="*/ 238 h 270"/>
                  <a:gd name="T94" fmla="*/ 161 w 163"/>
                  <a:gd name="T95" fmla="*/ 219 h 270"/>
                  <a:gd name="T96" fmla="*/ 163 w 163"/>
                  <a:gd name="T97" fmla="*/ 195 h 2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270"/>
                  <a:gd name="T149" fmla="*/ 163 w 163"/>
                  <a:gd name="T150" fmla="*/ 270 h 2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270">
                    <a:moveTo>
                      <a:pt x="163" y="195"/>
                    </a:moveTo>
                    <a:lnTo>
                      <a:pt x="163" y="159"/>
                    </a:lnTo>
                    <a:lnTo>
                      <a:pt x="163" y="133"/>
                    </a:lnTo>
                    <a:lnTo>
                      <a:pt x="163" y="107"/>
                    </a:lnTo>
                    <a:lnTo>
                      <a:pt x="163" y="71"/>
                    </a:lnTo>
                    <a:lnTo>
                      <a:pt x="161" y="47"/>
                    </a:lnTo>
                    <a:lnTo>
                      <a:pt x="153" y="28"/>
                    </a:lnTo>
                    <a:lnTo>
                      <a:pt x="140" y="18"/>
                    </a:lnTo>
                    <a:lnTo>
                      <a:pt x="125" y="13"/>
                    </a:lnTo>
                    <a:lnTo>
                      <a:pt x="114" y="13"/>
                    </a:lnTo>
                    <a:lnTo>
                      <a:pt x="105" y="13"/>
                    </a:lnTo>
                    <a:lnTo>
                      <a:pt x="99" y="13"/>
                    </a:lnTo>
                    <a:lnTo>
                      <a:pt x="93" y="13"/>
                    </a:lnTo>
                    <a:lnTo>
                      <a:pt x="86" y="13"/>
                    </a:lnTo>
                    <a:lnTo>
                      <a:pt x="80" y="13"/>
                    </a:lnTo>
                    <a:lnTo>
                      <a:pt x="71" y="13"/>
                    </a:lnTo>
                    <a:lnTo>
                      <a:pt x="60" y="13"/>
                    </a:lnTo>
                    <a:lnTo>
                      <a:pt x="43" y="9"/>
                    </a:lnTo>
                    <a:lnTo>
                      <a:pt x="30" y="3"/>
                    </a:lnTo>
                    <a:lnTo>
                      <a:pt x="20" y="0"/>
                    </a:lnTo>
                    <a:lnTo>
                      <a:pt x="7" y="13"/>
                    </a:lnTo>
                    <a:lnTo>
                      <a:pt x="0" y="35"/>
                    </a:lnTo>
                    <a:lnTo>
                      <a:pt x="3" y="54"/>
                    </a:lnTo>
                    <a:lnTo>
                      <a:pt x="7" y="73"/>
                    </a:lnTo>
                    <a:lnTo>
                      <a:pt x="9" y="101"/>
                    </a:lnTo>
                    <a:lnTo>
                      <a:pt x="9" y="127"/>
                    </a:lnTo>
                    <a:lnTo>
                      <a:pt x="9" y="146"/>
                    </a:lnTo>
                    <a:lnTo>
                      <a:pt x="7" y="163"/>
                    </a:lnTo>
                    <a:lnTo>
                      <a:pt x="7" y="189"/>
                    </a:lnTo>
                    <a:lnTo>
                      <a:pt x="5" y="212"/>
                    </a:lnTo>
                    <a:lnTo>
                      <a:pt x="0" y="230"/>
                    </a:lnTo>
                    <a:lnTo>
                      <a:pt x="0" y="245"/>
                    </a:lnTo>
                    <a:lnTo>
                      <a:pt x="9" y="260"/>
                    </a:lnTo>
                    <a:lnTo>
                      <a:pt x="18" y="268"/>
                    </a:lnTo>
                    <a:lnTo>
                      <a:pt x="26" y="270"/>
                    </a:lnTo>
                    <a:lnTo>
                      <a:pt x="33" y="270"/>
                    </a:lnTo>
                    <a:lnTo>
                      <a:pt x="39" y="268"/>
                    </a:lnTo>
                    <a:lnTo>
                      <a:pt x="45" y="266"/>
                    </a:lnTo>
                    <a:lnTo>
                      <a:pt x="54" y="262"/>
                    </a:lnTo>
                    <a:lnTo>
                      <a:pt x="63" y="260"/>
                    </a:lnTo>
                    <a:lnTo>
                      <a:pt x="73" y="257"/>
                    </a:lnTo>
                    <a:lnTo>
                      <a:pt x="88" y="257"/>
                    </a:lnTo>
                    <a:lnTo>
                      <a:pt x="99" y="257"/>
                    </a:lnTo>
                    <a:lnTo>
                      <a:pt x="110" y="257"/>
                    </a:lnTo>
                    <a:lnTo>
                      <a:pt x="125" y="255"/>
                    </a:lnTo>
                    <a:lnTo>
                      <a:pt x="140" y="251"/>
                    </a:lnTo>
                    <a:lnTo>
                      <a:pt x="153" y="238"/>
                    </a:lnTo>
                    <a:lnTo>
                      <a:pt x="161" y="219"/>
                    </a:lnTo>
                    <a:lnTo>
                      <a:pt x="163" y="195"/>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276"/>
              <p:cNvSpPr>
                <a:spLocks/>
              </p:cNvSpPr>
              <p:nvPr/>
            </p:nvSpPr>
            <p:spPr bwMode="auto">
              <a:xfrm>
                <a:off x="3956" y="2692"/>
                <a:ext cx="334" cy="251"/>
              </a:xfrm>
              <a:custGeom>
                <a:avLst/>
                <a:gdLst>
                  <a:gd name="T0" fmla="*/ 310 w 334"/>
                  <a:gd name="T1" fmla="*/ 242 h 251"/>
                  <a:gd name="T2" fmla="*/ 332 w 334"/>
                  <a:gd name="T3" fmla="*/ 208 h 251"/>
                  <a:gd name="T4" fmla="*/ 334 w 334"/>
                  <a:gd name="T5" fmla="*/ 148 h 251"/>
                  <a:gd name="T6" fmla="*/ 334 w 334"/>
                  <a:gd name="T7" fmla="*/ 99 h 251"/>
                  <a:gd name="T8" fmla="*/ 332 w 334"/>
                  <a:gd name="T9" fmla="*/ 39 h 251"/>
                  <a:gd name="T10" fmla="*/ 310 w 334"/>
                  <a:gd name="T11" fmla="*/ 4 h 251"/>
                  <a:gd name="T12" fmla="*/ 278 w 334"/>
                  <a:gd name="T13" fmla="*/ 0 h 251"/>
                  <a:gd name="T14" fmla="*/ 257 w 334"/>
                  <a:gd name="T15" fmla="*/ 2 h 251"/>
                  <a:gd name="T16" fmla="*/ 225 w 334"/>
                  <a:gd name="T17" fmla="*/ 2 h 251"/>
                  <a:gd name="T18" fmla="*/ 203 w 334"/>
                  <a:gd name="T19" fmla="*/ 2 h 251"/>
                  <a:gd name="T20" fmla="*/ 171 w 334"/>
                  <a:gd name="T21" fmla="*/ 2 h 251"/>
                  <a:gd name="T22" fmla="*/ 150 w 334"/>
                  <a:gd name="T23" fmla="*/ 4 h 251"/>
                  <a:gd name="T24" fmla="*/ 118 w 334"/>
                  <a:gd name="T25" fmla="*/ 4 h 251"/>
                  <a:gd name="T26" fmla="*/ 98 w 334"/>
                  <a:gd name="T27" fmla="*/ 4 h 251"/>
                  <a:gd name="T28" fmla="*/ 68 w 334"/>
                  <a:gd name="T29" fmla="*/ 7 h 251"/>
                  <a:gd name="T30" fmla="*/ 51 w 334"/>
                  <a:gd name="T31" fmla="*/ 7 h 251"/>
                  <a:gd name="T32" fmla="*/ 23 w 334"/>
                  <a:gd name="T33" fmla="*/ 11 h 251"/>
                  <a:gd name="T34" fmla="*/ 2 w 334"/>
                  <a:gd name="T35" fmla="*/ 43 h 251"/>
                  <a:gd name="T36" fmla="*/ 0 w 334"/>
                  <a:gd name="T37" fmla="*/ 103 h 251"/>
                  <a:gd name="T38" fmla="*/ 0 w 334"/>
                  <a:gd name="T39" fmla="*/ 152 h 251"/>
                  <a:gd name="T40" fmla="*/ 2 w 334"/>
                  <a:gd name="T41" fmla="*/ 212 h 251"/>
                  <a:gd name="T42" fmla="*/ 23 w 334"/>
                  <a:gd name="T43" fmla="*/ 246 h 251"/>
                  <a:gd name="T44" fmla="*/ 55 w 334"/>
                  <a:gd name="T45" fmla="*/ 251 h 251"/>
                  <a:gd name="T46" fmla="*/ 77 w 334"/>
                  <a:gd name="T47" fmla="*/ 251 h 251"/>
                  <a:gd name="T48" fmla="*/ 109 w 334"/>
                  <a:gd name="T49" fmla="*/ 251 h 251"/>
                  <a:gd name="T50" fmla="*/ 130 w 334"/>
                  <a:gd name="T51" fmla="*/ 246 h 251"/>
                  <a:gd name="T52" fmla="*/ 163 w 334"/>
                  <a:gd name="T53" fmla="*/ 246 h 251"/>
                  <a:gd name="T54" fmla="*/ 184 w 334"/>
                  <a:gd name="T55" fmla="*/ 249 h 251"/>
                  <a:gd name="T56" fmla="*/ 216 w 334"/>
                  <a:gd name="T57" fmla="*/ 249 h 251"/>
                  <a:gd name="T58" fmla="*/ 238 w 334"/>
                  <a:gd name="T59" fmla="*/ 246 h 251"/>
                  <a:gd name="T60" fmla="*/ 265 w 334"/>
                  <a:gd name="T61" fmla="*/ 246 h 251"/>
                  <a:gd name="T62" fmla="*/ 283 w 334"/>
                  <a:gd name="T63" fmla="*/ 246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1"/>
                  <a:gd name="T98" fmla="*/ 334 w 334"/>
                  <a:gd name="T99" fmla="*/ 251 h 2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1">
                    <a:moveTo>
                      <a:pt x="295" y="246"/>
                    </a:moveTo>
                    <a:lnTo>
                      <a:pt x="310" y="242"/>
                    </a:lnTo>
                    <a:lnTo>
                      <a:pt x="323" y="227"/>
                    </a:lnTo>
                    <a:lnTo>
                      <a:pt x="332" y="208"/>
                    </a:lnTo>
                    <a:lnTo>
                      <a:pt x="334" y="184"/>
                    </a:lnTo>
                    <a:lnTo>
                      <a:pt x="334" y="148"/>
                    </a:lnTo>
                    <a:lnTo>
                      <a:pt x="334" y="122"/>
                    </a:lnTo>
                    <a:lnTo>
                      <a:pt x="334" y="99"/>
                    </a:lnTo>
                    <a:lnTo>
                      <a:pt x="334" y="62"/>
                    </a:lnTo>
                    <a:lnTo>
                      <a:pt x="332" y="39"/>
                    </a:lnTo>
                    <a:lnTo>
                      <a:pt x="323" y="17"/>
                    </a:lnTo>
                    <a:lnTo>
                      <a:pt x="310" y="4"/>
                    </a:lnTo>
                    <a:lnTo>
                      <a:pt x="295" y="0"/>
                    </a:lnTo>
                    <a:lnTo>
                      <a:pt x="278" y="0"/>
                    </a:lnTo>
                    <a:lnTo>
                      <a:pt x="268" y="0"/>
                    </a:lnTo>
                    <a:lnTo>
                      <a:pt x="257" y="2"/>
                    </a:lnTo>
                    <a:lnTo>
                      <a:pt x="242" y="2"/>
                    </a:lnTo>
                    <a:lnTo>
                      <a:pt x="225" y="2"/>
                    </a:lnTo>
                    <a:lnTo>
                      <a:pt x="214" y="2"/>
                    </a:lnTo>
                    <a:lnTo>
                      <a:pt x="203" y="2"/>
                    </a:lnTo>
                    <a:lnTo>
                      <a:pt x="188" y="2"/>
                    </a:lnTo>
                    <a:lnTo>
                      <a:pt x="171" y="2"/>
                    </a:lnTo>
                    <a:lnTo>
                      <a:pt x="160" y="2"/>
                    </a:lnTo>
                    <a:lnTo>
                      <a:pt x="150" y="4"/>
                    </a:lnTo>
                    <a:lnTo>
                      <a:pt x="133" y="4"/>
                    </a:lnTo>
                    <a:lnTo>
                      <a:pt x="118" y="4"/>
                    </a:lnTo>
                    <a:lnTo>
                      <a:pt x="107" y="4"/>
                    </a:lnTo>
                    <a:lnTo>
                      <a:pt x="98" y="4"/>
                    </a:lnTo>
                    <a:lnTo>
                      <a:pt x="83" y="4"/>
                    </a:lnTo>
                    <a:lnTo>
                      <a:pt x="68" y="7"/>
                    </a:lnTo>
                    <a:lnTo>
                      <a:pt x="60" y="7"/>
                    </a:lnTo>
                    <a:lnTo>
                      <a:pt x="51" y="7"/>
                    </a:lnTo>
                    <a:lnTo>
                      <a:pt x="38" y="7"/>
                    </a:lnTo>
                    <a:lnTo>
                      <a:pt x="23" y="11"/>
                    </a:lnTo>
                    <a:lnTo>
                      <a:pt x="10" y="24"/>
                    </a:lnTo>
                    <a:lnTo>
                      <a:pt x="2" y="43"/>
                    </a:lnTo>
                    <a:lnTo>
                      <a:pt x="0" y="66"/>
                    </a:lnTo>
                    <a:lnTo>
                      <a:pt x="0" y="103"/>
                    </a:lnTo>
                    <a:lnTo>
                      <a:pt x="0" y="129"/>
                    </a:lnTo>
                    <a:lnTo>
                      <a:pt x="0" y="152"/>
                    </a:lnTo>
                    <a:lnTo>
                      <a:pt x="0" y="189"/>
                    </a:lnTo>
                    <a:lnTo>
                      <a:pt x="2" y="212"/>
                    </a:lnTo>
                    <a:lnTo>
                      <a:pt x="10" y="231"/>
                    </a:lnTo>
                    <a:lnTo>
                      <a:pt x="23" y="246"/>
                    </a:lnTo>
                    <a:lnTo>
                      <a:pt x="38" y="251"/>
                    </a:lnTo>
                    <a:lnTo>
                      <a:pt x="55" y="251"/>
                    </a:lnTo>
                    <a:lnTo>
                      <a:pt x="66" y="251"/>
                    </a:lnTo>
                    <a:lnTo>
                      <a:pt x="77" y="251"/>
                    </a:lnTo>
                    <a:lnTo>
                      <a:pt x="92" y="251"/>
                    </a:lnTo>
                    <a:lnTo>
                      <a:pt x="109" y="251"/>
                    </a:lnTo>
                    <a:lnTo>
                      <a:pt x="120" y="249"/>
                    </a:lnTo>
                    <a:lnTo>
                      <a:pt x="130" y="246"/>
                    </a:lnTo>
                    <a:lnTo>
                      <a:pt x="145" y="246"/>
                    </a:lnTo>
                    <a:lnTo>
                      <a:pt x="163" y="246"/>
                    </a:lnTo>
                    <a:lnTo>
                      <a:pt x="173" y="246"/>
                    </a:lnTo>
                    <a:lnTo>
                      <a:pt x="184" y="249"/>
                    </a:lnTo>
                    <a:lnTo>
                      <a:pt x="201" y="249"/>
                    </a:lnTo>
                    <a:lnTo>
                      <a:pt x="216" y="249"/>
                    </a:lnTo>
                    <a:lnTo>
                      <a:pt x="227" y="246"/>
                    </a:lnTo>
                    <a:lnTo>
                      <a:pt x="238" y="246"/>
                    </a:lnTo>
                    <a:lnTo>
                      <a:pt x="253" y="246"/>
                    </a:lnTo>
                    <a:lnTo>
                      <a:pt x="265" y="246"/>
                    </a:lnTo>
                    <a:lnTo>
                      <a:pt x="274" y="246"/>
                    </a:lnTo>
                    <a:lnTo>
                      <a:pt x="283"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277"/>
              <p:cNvSpPr>
                <a:spLocks/>
              </p:cNvSpPr>
              <p:nvPr/>
            </p:nvSpPr>
            <p:spPr bwMode="auto">
              <a:xfrm>
                <a:off x="4331" y="2686"/>
                <a:ext cx="334" cy="250"/>
              </a:xfrm>
              <a:custGeom>
                <a:avLst/>
                <a:gdLst>
                  <a:gd name="T0" fmla="*/ 310 w 334"/>
                  <a:gd name="T1" fmla="*/ 244 h 250"/>
                  <a:gd name="T2" fmla="*/ 332 w 334"/>
                  <a:gd name="T3" fmla="*/ 210 h 250"/>
                  <a:gd name="T4" fmla="*/ 334 w 334"/>
                  <a:gd name="T5" fmla="*/ 150 h 250"/>
                  <a:gd name="T6" fmla="*/ 334 w 334"/>
                  <a:gd name="T7" fmla="*/ 98 h 250"/>
                  <a:gd name="T8" fmla="*/ 332 w 334"/>
                  <a:gd name="T9" fmla="*/ 38 h 250"/>
                  <a:gd name="T10" fmla="*/ 310 w 334"/>
                  <a:gd name="T11" fmla="*/ 4 h 250"/>
                  <a:gd name="T12" fmla="*/ 280 w 334"/>
                  <a:gd name="T13" fmla="*/ 0 h 250"/>
                  <a:gd name="T14" fmla="*/ 259 w 334"/>
                  <a:gd name="T15" fmla="*/ 2 h 250"/>
                  <a:gd name="T16" fmla="*/ 227 w 334"/>
                  <a:gd name="T17" fmla="*/ 2 h 250"/>
                  <a:gd name="T18" fmla="*/ 205 w 334"/>
                  <a:gd name="T19" fmla="*/ 2 h 250"/>
                  <a:gd name="T20" fmla="*/ 173 w 334"/>
                  <a:gd name="T21" fmla="*/ 4 h 250"/>
                  <a:gd name="T22" fmla="*/ 150 w 334"/>
                  <a:gd name="T23" fmla="*/ 4 h 250"/>
                  <a:gd name="T24" fmla="*/ 117 w 334"/>
                  <a:gd name="T25" fmla="*/ 4 h 250"/>
                  <a:gd name="T26" fmla="*/ 98 w 334"/>
                  <a:gd name="T27" fmla="*/ 4 h 250"/>
                  <a:gd name="T28" fmla="*/ 70 w 334"/>
                  <a:gd name="T29" fmla="*/ 4 h 250"/>
                  <a:gd name="T30" fmla="*/ 53 w 334"/>
                  <a:gd name="T31" fmla="*/ 6 h 250"/>
                  <a:gd name="T32" fmla="*/ 23 w 334"/>
                  <a:gd name="T33" fmla="*/ 10 h 250"/>
                  <a:gd name="T34" fmla="*/ 4 w 334"/>
                  <a:gd name="T35" fmla="*/ 43 h 250"/>
                  <a:gd name="T36" fmla="*/ 2 w 334"/>
                  <a:gd name="T37" fmla="*/ 102 h 250"/>
                  <a:gd name="T38" fmla="*/ 0 w 334"/>
                  <a:gd name="T39" fmla="*/ 154 h 250"/>
                  <a:gd name="T40" fmla="*/ 2 w 334"/>
                  <a:gd name="T41" fmla="*/ 214 h 250"/>
                  <a:gd name="T42" fmla="*/ 23 w 334"/>
                  <a:gd name="T43" fmla="*/ 246 h 250"/>
                  <a:gd name="T44" fmla="*/ 55 w 334"/>
                  <a:gd name="T45" fmla="*/ 250 h 250"/>
                  <a:gd name="T46" fmla="*/ 77 w 334"/>
                  <a:gd name="T47" fmla="*/ 250 h 250"/>
                  <a:gd name="T48" fmla="*/ 109 w 334"/>
                  <a:gd name="T49" fmla="*/ 250 h 250"/>
                  <a:gd name="T50" fmla="*/ 130 w 334"/>
                  <a:gd name="T51" fmla="*/ 250 h 250"/>
                  <a:gd name="T52" fmla="*/ 162 w 334"/>
                  <a:gd name="T53" fmla="*/ 250 h 250"/>
                  <a:gd name="T54" fmla="*/ 184 w 334"/>
                  <a:gd name="T55" fmla="*/ 248 h 250"/>
                  <a:gd name="T56" fmla="*/ 216 w 334"/>
                  <a:gd name="T57" fmla="*/ 248 h 250"/>
                  <a:gd name="T58" fmla="*/ 237 w 334"/>
                  <a:gd name="T59" fmla="*/ 248 h 250"/>
                  <a:gd name="T60" fmla="*/ 265 w 334"/>
                  <a:gd name="T61" fmla="*/ 248 h 250"/>
                  <a:gd name="T62" fmla="*/ 282 w 334"/>
                  <a:gd name="T63" fmla="*/ 248 h 2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0"/>
                  <a:gd name="T98" fmla="*/ 334 w 334"/>
                  <a:gd name="T99" fmla="*/ 250 h 2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0">
                    <a:moveTo>
                      <a:pt x="295" y="248"/>
                    </a:moveTo>
                    <a:lnTo>
                      <a:pt x="310" y="244"/>
                    </a:lnTo>
                    <a:lnTo>
                      <a:pt x="323" y="229"/>
                    </a:lnTo>
                    <a:lnTo>
                      <a:pt x="332" y="210"/>
                    </a:lnTo>
                    <a:lnTo>
                      <a:pt x="334" y="186"/>
                    </a:lnTo>
                    <a:lnTo>
                      <a:pt x="334" y="150"/>
                    </a:lnTo>
                    <a:lnTo>
                      <a:pt x="334" y="124"/>
                    </a:lnTo>
                    <a:lnTo>
                      <a:pt x="334" y="98"/>
                    </a:lnTo>
                    <a:lnTo>
                      <a:pt x="334" y="62"/>
                    </a:lnTo>
                    <a:lnTo>
                      <a:pt x="332" y="38"/>
                    </a:lnTo>
                    <a:lnTo>
                      <a:pt x="323" y="17"/>
                    </a:lnTo>
                    <a:lnTo>
                      <a:pt x="310" y="4"/>
                    </a:lnTo>
                    <a:lnTo>
                      <a:pt x="295" y="0"/>
                    </a:lnTo>
                    <a:lnTo>
                      <a:pt x="280" y="0"/>
                    </a:lnTo>
                    <a:lnTo>
                      <a:pt x="270" y="0"/>
                    </a:lnTo>
                    <a:lnTo>
                      <a:pt x="259" y="2"/>
                    </a:lnTo>
                    <a:lnTo>
                      <a:pt x="242" y="2"/>
                    </a:lnTo>
                    <a:lnTo>
                      <a:pt x="227" y="2"/>
                    </a:lnTo>
                    <a:lnTo>
                      <a:pt x="216" y="2"/>
                    </a:lnTo>
                    <a:lnTo>
                      <a:pt x="205" y="2"/>
                    </a:lnTo>
                    <a:lnTo>
                      <a:pt x="190" y="2"/>
                    </a:lnTo>
                    <a:lnTo>
                      <a:pt x="173" y="4"/>
                    </a:lnTo>
                    <a:lnTo>
                      <a:pt x="160" y="4"/>
                    </a:lnTo>
                    <a:lnTo>
                      <a:pt x="150" y="4"/>
                    </a:lnTo>
                    <a:lnTo>
                      <a:pt x="132" y="4"/>
                    </a:lnTo>
                    <a:lnTo>
                      <a:pt x="117" y="4"/>
                    </a:lnTo>
                    <a:lnTo>
                      <a:pt x="109" y="4"/>
                    </a:lnTo>
                    <a:lnTo>
                      <a:pt x="98" y="4"/>
                    </a:lnTo>
                    <a:lnTo>
                      <a:pt x="83" y="4"/>
                    </a:lnTo>
                    <a:lnTo>
                      <a:pt x="70" y="4"/>
                    </a:lnTo>
                    <a:lnTo>
                      <a:pt x="62" y="4"/>
                    </a:lnTo>
                    <a:lnTo>
                      <a:pt x="53" y="6"/>
                    </a:lnTo>
                    <a:lnTo>
                      <a:pt x="38" y="6"/>
                    </a:lnTo>
                    <a:lnTo>
                      <a:pt x="23" y="10"/>
                    </a:lnTo>
                    <a:lnTo>
                      <a:pt x="12" y="23"/>
                    </a:lnTo>
                    <a:lnTo>
                      <a:pt x="4" y="43"/>
                    </a:lnTo>
                    <a:lnTo>
                      <a:pt x="2" y="66"/>
                    </a:lnTo>
                    <a:lnTo>
                      <a:pt x="2" y="102"/>
                    </a:lnTo>
                    <a:lnTo>
                      <a:pt x="2" y="128"/>
                    </a:lnTo>
                    <a:lnTo>
                      <a:pt x="0" y="154"/>
                    </a:lnTo>
                    <a:lnTo>
                      <a:pt x="0" y="190"/>
                    </a:lnTo>
                    <a:lnTo>
                      <a:pt x="2" y="214"/>
                    </a:lnTo>
                    <a:lnTo>
                      <a:pt x="10" y="233"/>
                    </a:lnTo>
                    <a:lnTo>
                      <a:pt x="23" y="246"/>
                    </a:lnTo>
                    <a:lnTo>
                      <a:pt x="38" y="250"/>
                    </a:lnTo>
                    <a:lnTo>
                      <a:pt x="55" y="250"/>
                    </a:lnTo>
                    <a:lnTo>
                      <a:pt x="66" y="250"/>
                    </a:lnTo>
                    <a:lnTo>
                      <a:pt x="77" y="250"/>
                    </a:lnTo>
                    <a:lnTo>
                      <a:pt x="94" y="250"/>
                    </a:lnTo>
                    <a:lnTo>
                      <a:pt x="109" y="250"/>
                    </a:lnTo>
                    <a:lnTo>
                      <a:pt x="120" y="250"/>
                    </a:lnTo>
                    <a:lnTo>
                      <a:pt x="130" y="250"/>
                    </a:lnTo>
                    <a:lnTo>
                      <a:pt x="145" y="250"/>
                    </a:lnTo>
                    <a:lnTo>
                      <a:pt x="162" y="250"/>
                    </a:lnTo>
                    <a:lnTo>
                      <a:pt x="173" y="248"/>
                    </a:lnTo>
                    <a:lnTo>
                      <a:pt x="184" y="248"/>
                    </a:lnTo>
                    <a:lnTo>
                      <a:pt x="201" y="248"/>
                    </a:lnTo>
                    <a:lnTo>
                      <a:pt x="216" y="248"/>
                    </a:lnTo>
                    <a:lnTo>
                      <a:pt x="227" y="248"/>
                    </a:lnTo>
                    <a:lnTo>
                      <a:pt x="237" y="248"/>
                    </a:lnTo>
                    <a:lnTo>
                      <a:pt x="252" y="248"/>
                    </a:lnTo>
                    <a:lnTo>
                      <a:pt x="265" y="248"/>
                    </a:lnTo>
                    <a:lnTo>
                      <a:pt x="274" y="248"/>
                    </a:lnTo>
                    <a:lnTo>
                      <a:pt x="282" y="248"/>
                    </a:lnTo>
                    <a:lnTo>
                      <a:pt x="295" y="248"/>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278"/>
              <p:cNvSpPr>
                <a:spLocks/>
              </p:cNvSpPr>
              <p:nvPr/>
            </p:nvSpPr>
            <p:spPr bwMode="auto">
              <a:xfrm>
                <a:off x="4705" y="2681"/>
                <a:ext cx="337" cy="251"/>
              </a:xfrm>
              <a:custGeom>
                <a:avLst/>
                <a:gdLst>
                  <a:gd name="T0" fmla="*/ 313 w 337"/>
                  <a:gd name="T1" fmla="*/ 245 h 251"/>
                  <a:gd name="T2" fmla="*/ 332 w 337"/>
                  <a:gd name="T3" fmla="*/ 208 h 251"/>
                  <a:gd name="T4" fmla="*/ 337 w 337"/>
                  <a:gd name="T5" fmla="*/ 148 h 251"/>
                  <a:gd name="T6" fmla="*/ 337 w 337"/>
                  <a:gd name="T7" fmla="*/ 97 h 251"/>
                  <a:gd name="T8" fmla="*/ 332 w 337"/>
                  <a:gd name="T9" fmla="*/ 37 h 251"/>
                  <a:gd name="T10" fmla="*/ 313 w 337"/>
                  <a:gd name="T11" fmla="*/ 5 h 251"/>
                  <a:gd name="T12" fmla="*/ 281 w 337"/>
                  <a:gd name="T13" fmla="*/ 0 h 251"/>
                  <a:gd name="T14" fmla="*/ 260 w 337"/>
                  <a:gd name="T15" fmla="*/ 0 h 251"/>
                  <a:gd name="T16" fmla="*/ 228 w 337"/>
                  <a:gd name="T17" fmla="*/ 0 h 251"/>
                  <a:gd name="T18" fmla="*/ 206 w 337"/>
                  <a:gd name="T19" fmla="*/ 0 h 251"/>
                  <a:gd name="T20" fmla="*/ 174 w 337"/>
                  <a:gd name="T21" fmla="*/ 3 h 251"/>
                  <a:gd name="T22" fmla="*/ 153 w 337"/>
                  <a:gd name="T23" fmla="*/ 3 h 251"/>
                  <a:gd name="T24" fmla="*/ 120 w 337"/>
                  <a:gd name="T25" fmla="*/ 3 h 251"/>
                  <a:gd name="T26" fmla="*/ 99 w 337"/>
                  <a:gd name="T27" fmla="*/ 3 h 251"/>
                  <a:gd name="T28" fmla="*/ 71 w 337"/>
                  <a:gd name="T29" fmla="*/ 3 h 251"/>
                  <a:gd name="T30" fmla="*/ 54 w 337"/>
                  <a:gd name="T31" fmla="*/ 5 h 251"/>
                  <a:gd name="T32" fmla="*/ 26 w 337"/>
                  <a:gd name="T33" fmla="*/ 9 h 251"/>
                  <a:gd name="T34" fmla="*/ 5 w 337"/>
                  <a:gd name="T35" fmla="*/ 43 h 251"/>
                  <a:gd name="T36" fmla="*/ 0 w 337"/>
                  <a:gd name="T37" fmla="*/ 103 h 251"/>
                  <a:gd name="T38" fmla="*/ 0 w 337"/>
                  <a:gd name="T39" fmla="*/ 155 h 251"/>
                  <a:gd name="T40" fmla="*/ 5 w 337"/>
                  <a:gd name="T41" fmla="*/ 215 h 251"/>
                  <a:gd name="T42" fmla="*/ 26 w 337"/>
                  <a:gd name="T43" fmla="*/ 247 h 251"/>
                  <a:gd name="T44" fmla="*/ 56 w 337"/>
                  <a:gd name="T45" fmla="*/ 251 h 251"/>
                  <a:gd name="T46" fmla="*/ 78 w 337"/>
                  <a:gd name="T47" fmla="*/ 249 h 251"/>
                  <a:gd name="T48" fmla="*/ 110 w 337"/>
                  <a:gd name="T49" fmla="*/ 249 h 251"/>
                  <a:gd name="T50" fmla="*/ 131 w 337"/>
                  <a:gd name="T51" fmla="*/ 249 h 251"/>
                  <a:gd name="T52" fmla="*/ 163 w 337"/>
                  <a:gd name="T53" fmla="*/ 249 h 251"/>
                  <a:gd name="T54" fmla="*/ 187 w 337"/>
                  <a:gd name="T55" fmla="*/ 249 h 251"/>
                  <a:gd name="T56" fmla="*/ 219 w 337"/>
                  <a:gd name="T57" fmla="*/ 249 h 251"/>
                  <a:gd name="T58" fmla="*/ 238 w 337"/>
                  <a:gd name="T59" fmla="*/ 249 h 251"/>
                  <a:gd name="T60" fmla="*/ 266 w 337"/>
                  <a:gd name="T61" fmla="*/ 249 h 251"/>
                  <a:gd name="T62" fmla="*/ 283 w 337"/>
                  <a:gd name="T63" fmla="*/ 249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7"/>
                  <a:gd name="T97" fmla="*/ 0 h 251"/>
                  <a:gd name="T98" fmla="*/ 337 w 337"/>
                  <a:gd name="T99" fmla="*/ 251 h 2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7" h="251">
                    <a:moveTo>
                      <a:pt x="298" y="249"/>
                    </a:moveTo>
                    <a:lnTo>
                      <a:pt x="313" y="245"/>
                    </a:lnTo>
                    <a:lnTo>
                      <a:pt x="324" y="230"/>
                    </a:lnTo>
                    <a:lnTo>
                      <a:pt x="332" y="208"/>
                    </a:lnTo>
                    <a:lnTo>
                      <a:pt x="337" y="185"/>
                    </a:lnTo>
                    <a:lnTo>
                      <a:pt x="337" y="148"/>
                    </a:lnTo>
                    <a:lnTo>
                      <a:pt x="337" y="122"/>
                    </a:lnTo>
                    <a:lnTo>
                      <a:pt x="337" y="97"/>
                    </a:lnTo>
                    <a:lnTo>
                      <a:pt x="337" y="60"/>
                    </a:lnTo>
                    <a:lnTo>
                      <a:pt x="332" y="37"/>
                    </a:lnTo>
                    <a:lnTo>
                      <a:pt x="324" y="18"/>
                    </a:lnTo>
                    <a:lnTo>
                      <a:pt x="313" y="5"/>
                    </a:lnTo>
                    <a:lnTo>
                      <a:pt x="298" y="0"/>
                    </a:lnTo>
                    <a:lnTo>
                      <a:pt x="281" y="0"/>
                    </a:lnTo>
                    <a:lnTo>
                      <a:pt x="270" y="0"/>
                    </a:lnTo>
                    <a:lnTo>
                      <a:pt x="260" y="0"/>
                    </a:lnTo>
                    <a:lnTo>
                      <a:pt x="243" y="0"/>
                    </a:lnTo>
                    <a:lnTo>
                      <a:pt x="228" y="0"/>
                    </a:lnTo>
                    <a:lnTo>
                      <a:pt x="217" y="0"/>
                    </a:lnTo>
                    <a:lnTo>
                      <a:pt x="206" y="0"/>
                    </a:lnTo>
                    <a:lnTo>
                      <a:pt x="191" y="0"/>
                    </a:lnTo>
                    <a:lnTo>
                      <a:pt x="174" y="3"/>
                    </a:lnTo>
                    <a:lnTo>
                      <a:pt x="163" y="3"/>
                    </a:lnTo>
                    <a:lnTo>
                      <a:pt x="153" y="3"/>
                    </a:lnTo>
                    <a:lnTo>
                      <a:pt x="135" y="3"/>
                    </a:lnTo>
                    <a:lnTo>
                      <a:pt x="120" y="3"/>
                    </a:lnTo>
                    <a:lnTo>
                      <a:pt x="110" y="3"/>
                    </a:lnTo>
                    <a:lnTo>
                      <a:pt x="99" y="3"/>
                    </a:lnTo>
                    <a:lnTo>
                      <a:pt x="84" y="3"/>
                    </a:lnTo>
                    <a:lnTo>
                      <a:pt x="71" y="3"/>
                    </a:lnTo>
                    <a:lnTo>
                      <a:pt x="63" y="3"/>
                    </a:lnTo>
                    <a:lnTo>
                      <a:pt x="54" y="5"/>
                    </a:lnTo>
                    <a:lnTo>
                      <a:pt x="41" y="5"/>
                    </a:lnTo>
                    <a:lnTo>
                      <a:pt x="26" y="9"/>
                    </a:lnTo>
                    <a:lnTo>
                      <a:pt x="13" y="22"/>
                    </a:lnTo>
                    <a:lnTo>
                      <a:pt x="5" y="43"/>
                    </a:lnTo>
                    <a:lnTo>
                      <a:pt x="0" y="67"/>
                    </a:lnTo>
                    <a:lnTo>
                      <a:pt x="0" y="103"/>
                    </a:lnTo>
                    <a:lnTo>
                      <a:pt x="0" y="129"/>
                    </a:lnTo>
                    <a:lnTo>
                      <a:pt x="0" y="155"/>
                    </a:lnTo>
                    <a:lnTo>
                      <a:pt x="0" y="191"/>
                    </a:lnTo>
                    <a:lnTo>
                      <a:pt x="5" y="215"/>
                    </a:lnTo>
                    <a:lnTo>
                      <a:pt x="13" y="234"/>
                    </a:lnTo>
                    <a:lnTo>
                      <a:pt x="26" y="247"/>
                    </a:lnTo>
                    <a:lnTo>
                      <a:pt x="41" y="251"/>
                    </a:lnTo>
                    <a:lnTo>
                      <a:pt x="56" y="251"/>
                    </a:lnTo>
                    <a:lnTo>
                      <a:pt x="67" y="249"/>
                    </a:lnTo>
                    <a:lnTo>
                      <a:pt x="78" y="249"/>
                    </a:lnTo>
                    <a:lnTo>
                      <a:pt x="95" y="249"/>
                    </a:lnTo>
                    <a:lnTo>
                      <a:pt x="110" y="249"/>
                    </a:lnTo>
                    <a:lnTo>
                      <a:pt x="120" y="249"/>
                    </a:lnTo>
                    <a:lnTo>
                      <a:pt x="131" y="249"/>
                    </a:lnTo>
                    <a:lnTo>
                      <a:pt x="146" y="249"/>
                    </a:lnTo>
                    <a:lnTo>
                      <a:pt x="163" y="249"/>
                    </a:lnTo>
                    <a:lnTo>
                      <a:pt x="174" y="249"/>
                    </a:lnTo>
                    <a:lnTo>
                      <a:pt x="187" y="249"/>
                    </a:lnTo>
                    <a:lnTo>
                      <a:pt x="204" y="249"/>
                    </a:lnTo>
                    <a:lnTo>
                      <a:pt x="219" y="249"/>
                    </a:lnTo>
                    <a:lnTo>
                      <a:pt x="228" y="249"/>
                    </a:lnTo>
                    <a:lnTo>
                      <a:pt x="238" y="249"/>
                    </a:lnTo>
                    <a:lnTo>
                      <a:pt x="253" y="249"/>
                    </a:lnTo>
                    <a:lnTo>
                      <a:pt x="266" y="249"/>
                    </a:lnTo>
                    <a:lnTo>
                      <a:pt x="275" y="249"/>
                    </a:lnTo>
                    <a:lnTo>
                      <a:pt x="283" y="249"/>
                    </a:lnTo>
                    <a:lnTo>
                      <a:pt x="298"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279"/>
              <p:cNvSpPr>
                <a:spLocks/>
              </p:cNvSpPr>
              <p:nvPr/>
            </p:nvSpPr>
            <p:spPr bwMode="auto">
              <a:xfrm>
                <a:off x="4136" y="3013"/>
                <a:ext cx="332" cy="249"/>
              </a:xfrm>
              <a:custGeom>
                <a:avLst/>
                <a:gdLst>
                  <a:gd name="T0" fmla="*/ 278 w 332"/>
                  <a:gd name="T1" fmla="*/ 0 h 249"/>
                  <a:gd name="T2" fmla="*/ 257 w 332"/>
                  <a:gd name="T3" fmla="*/ 0 h 249"/>
                  <a:gd name="T4" fmla="*/ 225 w 332"/>
                  <a:gd name="T5" fmla="*/ 0 h 249"/>
                  <a:gd name="T6" fmla="*/ 203 w 332"/>
                  <a:gd name="T7" fmla="*/ 0 h 249"/>
                  <a:gd name="T8" fmla="*/ 171 w 332"/>
                  <a:gd name="T9" fmla="*/ 0 h 249"/>
                  <a:gd name="T10" fmla="*/ 147 w 332"/>
                  <a:gd name="T11" fmla="*/ 0 h 249"/>
                  <a:gd name="T12" fmla="*/ 115 w 332"/>
                  <a:gd name="T13" fmla="*/ 0 h 249"/>
                  <a:gd name="T14" fmla="*/ 96 w 332"/>
                  <a:gd name="T15" fmla="*/ 0 h 249"/>
                  <a:gd name="T16" fmla="*/ 68 w 332"/>
                  <a:gd name="T17" fmla="*/ 3 h 249"/>
                  <a:gd name="T18" fmla="*/ 51 w 332"/>
                  <a:gd name="T19" fmla="*/ 3 h 249"/>
                  <a:gd name="T20" fmla="*/ 23 w 332"/>
                  <a:gd name="T21" fmla="*/ 7 h 249"/>
                  <a:gd name="T22" fmla="*/ 2 w 332"/>
                  <a:gd name="T23" fmla="*/ 39 h 249"/>
                  <a:gd name="T24" fmla="*/ 0 w 332"/>
                  <a:gd name="T25" fmla="*/ 99 h 249"/>
                  <a:gd name="T26" fmla="*/ 0 w 332"/>
                  <a:gd name="T27" fmla="*/ 150 h 249"/>
                  <a:gd name="T28" fmla="*/ 2 w 332"/>
                  <a:gd name="T29" fmla="*/ 210 h 249"/>
                  <a:gd name="T30" fmla="*/ 23 w 332"/>
                  <a:gd name="T31" fmla="*/ 245 h 249"/>
                  <a:gd name="T32" fmla="*/ 53 w 332"/>
                  <a:gd name="T33" fmla="*/ 249 h 249"/>
                  <a:gd name="T34" fmla="*/ 75 w 332"/>
                  <a:gd name="T35" fmla="*/ 247 h 249"/>
                  <a:gd name="T36" fmla="*/ 107 w 332"/>
                  <a:gd name="T37" fmla="*/ 247 h 249"/>
                  <a:gd name="T38" fmla="*/ 128 w 332"/>
                  <a:gd name="T39" fmla="*/ 247 h 249"/>
                  <a:gd name="T40" fmla="*/ 160 w 332"/>
                  <a:gd name="T41" fmla="*/ 247 h 249"/>
                  <a:gd name="T42" fmla="*/ 184 w 332"/>
                  <a:gd name="T43" fmla="*/ 247 h 249"/>
                  <a:gd name="T44" fmla="*/ 216 w 332"/>
                  <a:gd name="T45" fmla="*/ 247 h 249"/>
                  <a:gd name="T46" fmla="*/ 235 w 332"/>
                  <a:gd name="T47" fmla="*/ 245 h 249"/>
                  <a:gd name="T48" fmla="*/ 263 w 332"/>
                  <a:gd name="T49" fmla="*/ 245 h 249"/>
                  <a:gd name="T50" fmla="*/ 280 w 332"/>
                  <a:gd name="T51" fmla="*/ 245 h 249"/>
                  <a:gd name="T52" fmla="*/ 308 w 332"/>
                  <a:gd name="T53" fmla="*/ 240 h 249"/>
                  <a:gd name="T54" fmla="*/ 330 w 332"/>
                  <a:gd name="T55" fmla="*/ 208 h 249"/>
                  <a:gd name="T56" fmla="*/ 332 w 332"/>
                  <a:gd name="T57" fmla="*/ 148 h 249"/>
                  <a:gd name="T58" fmla="*/ 332 w 332"/>
                  <a:gd name="T59" fmla="*/ 97 h 249"/>
                  <a:gd name="T60" fmla="*/ 330 w 332"/>
                  <a:gd name="T61" fmla="*/ 37 h 249"/>
                  <a:gd name="T62" fmla="*/ 308 w 332"/>
                  <a:gd name="T63" fmla="*/ 5 h 2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2"/>
                  <a:gd name="T97" fmla="*/ 0 h 249"/>
                  <a:gd name="T98" fmla="*/ 332 w 332"/>
                  <a:gd name="T99" fmla="*/ 249 h 2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2" h="249">
                    <a:moveTo>
                      <a:pt x="293" y="0"/>
                    </a:moveTo>
                    <a:lnTo>
                      <a:pt x="278" y="0"/>
                    </a:lnTo>
                    <a:lnTo>
                      <a:pt x="267" y="0"/>
                    </a:lnTo>
                    <a:lnTo>
                      <a:pt x="257" y="0"/>
                    </a:lnTo>
                    <a:lnTo>
                      <a:pt x="240" y="0"/>
                    </a:lnTo>
                    <a:lnTo>
                      <a:pt x="225" y="0"/>
                    </a:lnTo>
                    <a:lnTo>
                      <a:pt x="214" y="0"/>
                    </a:lnTo>
                    <a:lnTo>
                      <a:pt x="203" y="0"/>
                    </a:lnTo>
                    <a:lnTo>
                      <a:pt x="188" y="0"/>
                    </a:lnTo>
                    <a:lnTo>
                      <a:pt x="171" y="0"/>
                    </a:lnTo>
                    <a:lnTo>
                      <a:pt x="160" y="0"/>
                    </a:lnTo>
                    <a:lnTo>
                      <a:pt x="147" y="0"/>
                    </a:lnTo>
                    <a:lnTo>
                      <a:pt x="130" y="0"/>
                    </a:lnTo>
                    <a:lnTo>
                      <a:pt x="115" y="0"/>
                    </a:lnTo>
                    <a:lnTo>
                      <a:pt x="107" y="0"/>
                    </a:lnTo>
                    <a:lnTo>
                      <a:pt x="96" y="0"/>
                    </a:lnTo>
                    <a:lnTo>
                      <a:pt x="81" y="0"/>
                    </a:lnTo>
                    <a:lnTo>
                      <a:pt x="68" y="3"/>
                    </a:lnTo>
                    <a:lnTo>
                      <a:pt x="60" y="3"/>
                    </a:lnTo>
                    <a:lnTo>
                      <a:pt x="51" y="3"/>
                    </a:lnTo>
                    <a:lnTo>
                      <a:pt x="38" y="3"/>
                    </a:lnTo>
                    <a:lnTo>
                      <a:pt x="23" y="7"/>
                    </a:lnTo>
                    <a:lnTo>
                      <a:pt x="10" y="20"/>
                    </a:lnTo>
                    <a:lnTo>
                      <a:pt x="2" y="39"/>
                    </a:lnTo>
                    <a:lnTo>
                      <a:pt x="0" y="63"/>
                    </a:lnTo>
                    <a:lnTo>
                      <a:pt x="0" y="99"/>
                    </a:lnTo>
                    <a:lnTo>
                      <a:pt x="0" y="125"/>
                    </a:lnTo>
                    <a:lnTo>
                      <a:pt x="0" y="150"/>
                    </a:lnTo>
                    <a:lnTo>
                      <a:pt x="0" y="187"/>
                    </a:lnTo>
                    <a:lnTo>
                      <a:pt x="2" y="210"/>
                    </a:lnTo>
                    <a:lnTo>
                      <a:pt x="10" y="230"/>
                    </a:lnTo>
                    <a:lnTo>
                      <a:pt x="23" y="245"/>
                    </a:lnTo>
                    <a:lnTo>
                      <a:pt x="38" y="249"/>
                    </a:lnTo>
                    <a:lnTo>
                      <a:pt x="53" y="249"/>
                    </a:lnTo>
                    <a:lnTo>
                      <a:pt x="64" y="247"/>
                    </a:lnTo>
                    <a:lnTo>
                      <a:pt x="75" y="247"/>
                    </a:lnTo>
                    <a:lnTo>
                      <a:pt x="92" y="247"/>
                    </a:lnTo>
                    <a:lnTo>
                      <a:pt x="107" y="247"/>
                    </a:lnTo>
                    <a:lnTo>
                      <a:pt x="118" y="247"/>
                    </a:lnTo>
                    <a:lnTo>
                      <a:pt x="128" y="247"/>
                    </a:lnTo>
                    <a:lnTo>
                      <a:pt x="143" y="247"/>
                    </a:lnTo>
                    <a:lnTo>
                      <a:pt x="160" y="247"/>
                    </a:lnTo>
                    <a:lnTo>
                      <a:pt x="171" y="247"/>
                    </a:lnTo>
                    <a:lnTo>
                      <a:pt x="184" y="247"/>
                    </a:lnTo>
                    <a:lnTo>
                      <a:pt x="201" y="247"/>
                    </a:lnTo>
                    <a:lnTo>
                      <a:pt x="216" y="247"/>
                    </a:lnTo>
                    <a:lnTo>
                      <a:pt x="225" y="245"/>
                    </a:lnTo>
                    <a:lnTo>
                      <a:pt x="235" y="245"/>
                    </a:lnTo>
                    <a:lnTo>
                      <a:pt x="250" y="245"/>
                    </a:lnTo>
                    <a:lnTo>
                      <a:pt x="263" y="245"/>
                    </a:lnTo>
                    <a:lnTo>
                      <a:pt x="272" y="245"/>
                    </a:lnTo>
                    <a:lnTo>
                      <a:pt x="280" y="245"/>
                    </a:lnTo>
                    <a:lnTo>
                      <a:pt x="293" y="245"/>
                    </a:lnTo>
                    <a:lnTo>
                      <a:pt x="308" y="240"/>
                    </a:lnTo>
                    <a:lnTo>
                      <a:pt x="321" y="227"/>
                    </a:lnTo>
                    <a:lnTo>
                      <a:pt x="330" y="208"/>
                    </a:lnTo>
                    <a:lnTo>
                      <a:pt x="332" y="185"/>
                    </a:lnTo>
                    <a:lnTo>
                      <a:pt x="332" y="148"/>
                    </a:lnTo>
                    <a:lnTo>
                      <a:pt x="332" y="122"/>
                    </a:lnTo>
                    <a:lnTo>
                      <a:pt x="332" y="97"/>
                    </a:lnTo>
                    <a:lnTo>
                      <a:pt x="332" y="60"/>
                    </a:lnTo>
                    <a:lnTo>
                      <a:pt x="330" y="37"/>
                    </a:lnTo>
                    <a:lnTo>
                      <a:pt x="321" y="18"/>
                    </a:lnTo>
                    <a:lnTo>
                      <a:pt x="308" y="5"/>
                    </a:lnTo>
                    <a:lnTo>
                      <a:pt x="293"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280"/>
              <p:cNvSpPr>
                <a:spLocks/>
              </p:cNvSpPr>
              <p:nvPr/>
            </p:nvSpPr>
            <p:spPr bwMode="auto">
              <a:xfrm>
                <a:off x="4511" y="3007"/>
                <a:ext cx="334" cy="253"/>
              </a:xfrm>
              <a:custGeom>
                <a:avLst/>
                <a:gdLst>
                  <a:gd name="T0" fmla="*/ 278 w 334"/>
                  <a:gd name="T1" fmla="*/ 0 h 253"/>
                  <a:gd name="T2" fmla="*/ 257 w 334"/>
                  <a:gd name="T3" fmla="*/ 0 h 253"/>
                  <a:gd name="T4" fmla="*/ 224 w 334"/>
                  <a:gd name="T5" fmla="*/ 0 h 253"/>
                  <a:gd name="T6" fmla="*/ 203 w 334"/>
                  <a:gd name="T7" fmla="*/ 2 h 253"/>
                  <a:gd name="T8" fmla="*/ 171 w 334"/>
                  <a:gd name="T9" fmla="*/ 2 h 253"/>
                  <a:gd name="T10" fmla="*/ 149 w 334"/>
                  <a:gd name="T11" fmla="*/ 2 h 253"/>
                  <a:gd name="T12" fmla="*/ 117 w 334"/>
                  <a:gd name="T13" fmla="*/ 2 h 253"/>
                  <a:gd name="T14" fmla="*/ 96 w 334"/>
                  <a:gd name="T15" fmla="*/ 4 h 253"/>
                  <a:gd name="T16" fmla="*/ 68 w 334"/>
                  <a:gd name="T17" fmla="*/ 4 h 253"/>
                  <a:gd name="T18" fmla="*/ 51 w 334"/>
                  <a:gd name="T19" fmla="*/ 2 h 253"/>
                  <a:gd name="T20" fmla="*/ 23 w 334"/>
                  <a:gd name="T21" fmla="*/ 9 h 253"/>
                  <a:gd name="T22" fmla="*/ 2 w 334"/>
                  <a:gd name="T23" fmla="*/ 43 h 253"/>
                  <a:gd name="T24" fmla="*/ 0 w 334"/>
                  <a:gd name="T25" fmla="*/ 103 h 253"/>
                  <a:gd name="T26" fmla="*/ 0 w 334"/>
                  <a:gd name="T27" fmla="*/ 154 h 253"/>
                  <a:gd name="T28" fmla="*/ 2 w 334"/>
                  <a:gd name="T29" fmla="*/ 214 h 253"/>
                  <a:gd name="T30" fmla="*/ 23 w 334"/>
                  <a:gd name="T31" fmla="*/ 248 h 253"/>
                  <a:gd name="T32" fmla="*/ 55 w 334"/>
                  <a:gd name="T33" fmla="*/ 253 h 253"/>
                  <a:gd name="T34" fmla="*/ 77 w 334"/>
                  <a:gd name="T35" fmla="*/ 248 h 253"/>
                  <a:gd name="T36" fmla="*/ 107 w 334"/>
                  <a:gd name="T37" fmla="*/ 248 h 253"/>
                  <a:gd name="T38" fmla="*/ 128 w 334"/>
                  <a:gd name="T39" fmla="*/ 251 h 253"/>
                  <a:gd name="T40" fmla="*/ 160 w 334"/>
                  <a:gd name="T41" fmla="*/ 251 h 253"/>
                  <a:gd name="T42" fmla="*/ 184 w 334"/>
                  <a:gd name="T43" fmla="*/ 251 h 253"/>
                  <a:gd name="T44" fmla="*/ 216 w 334"/>
                  <a:gd name="T45" fmla="*/ 251 h 253"/>
                  <a:gd name="T46" fmla="*/ 235 w 334"/>
                  <a:gd name="T47" fmla="*/ 248 h 253"/>
                  <a:gd name="T48" fmla="*/ 265 w 334"/>
                  <a:gd name="T49" fmla="*/ 248 h 253"/>
                  <a:gd name="T50" fmla="*/ 282 w 334"/>
                  <a:gd name="T51" fmla="*/ 248 h 253"/>
                  <a:gd name="T52" fmla="*/ 310 w 334"/>
                  <a:gd name="T53" fmla="*/ 242 h 253"/>
                  <a:gd name="T54" fmla="*/ 332 w 334"/>
                  <a:gd name="T55" fmla="*/ 210 h 253"/>
                  <a:gd name="T56" fmla="*/ 334 w 334"/>
                  <a:gd name="T57" fmla="*/ 150 h 253"/>
                  <a:gd name="T58" fmla="*/ 332 w 334"/>
                  <a:gd name="T59" fmla="*/ 98 h 253"/>
                  <a:gd name="T60" fmla="*/ 329 w 334"/>
                  <a:gd name="T61" fmla="*/ 39 h 253"/>
                  <a:gd name="T62" fmla="*/ 310 w 334"/>
                  <a:gd name="T63" fmla="*/ 4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3"/>
                  <a:gd name="T98" fmla="*/ 334 w 334"/>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3">
                    <a:moveTo>
                      <a:pt x="295" y="0"/>
                    </a:moveTo>
                    <a:lnTo>
                      <a:pt x="278" y="0"/>
                    </a:lnTo>
                    <a:lnTo>
                      <a:pt x="267" y="0"/>
                    </a:lnTo>
                    <a:lnTo>
                      <a:pt x="257" y="0"/>
                    </a:lnTo>
                    <a:lnTo>
                      <a:pt x="239" y="0"/>
                    </a:lnTo>
                    <a:lnTo>
                      <a:pt x="224" y="0"/>
                    </a:lnTo>
                    <a:lnTo>
                      <a:pt x="214" y="0"/>
                    </a:lnTo>
                    <a:lnTo>
                      <a:pt x="203" y="2"/>
                    </a:lnTo>
                    <a:lnTo>
                      <a:pt x="188" y="2"/>
                    </a:lnTo>
                    <a:lnTo>
                      <a:pt x="171" y="2"/>
                    </a:lnTo>
                    <a:lnTo>
                      <a:pt x="160" y="2"/>
                    </a:lnTo>
                    <a:lnTo>
                      <a:pt x="149" y="2"/>
                    </a:lnTo>
                    <a:lnTo>
                      <a:pt x="132" y="2"/>
                    </a:lnTo>
                    <a:lnTo>
                      <a:pt x="117" y="2"/>
                    </a:lnTo>
                    <a:lnTo>
                      <a:pt x="107" y="2"/>
                    </a:lnTo>
                    <a:lnTo>
                      <a:pt x="96" y="4"/>
                    </a:lnTo>
                    <a:lnTo>
                      <a:pt x="81" y="4"/>
                    </a:lnTo>
                    <a:lnTo>
                      <a:pt x="68" y="4"/>
                    </a:lnTo>
                    <a:lnTo>
                      <a:pt x="60" y="2"/>
                    </a:lnTo>
                    <a:lnTo>
                      <a:pt x="51" y="2"/>
                    </a:lnTo>
                    <a:lnTo>
                      <a:pt x="38" y="2"/>
                    </a:lnTo>
                    <a:lnTo>
                      <a:pt x="23" y="9"/>
                    </a:lnTo>
                    <a:lnTo>
                      <a:pt x="10" y="21"/>
                    </a:lnTo>
                    <a:lnTo>
                      <a:pt x="2" y="43"/>
                    </a:lnTo>
                    <a:lnTo>
                      <a:pt x="0" y="66"/>
                    </a:lnTo>
                    <a:lnTo>
                      <a:pt x="0" y="103"/>
                    </a:lnTo>
                    <a:lnTo>
                      <a:pt x="0" y="128"/>
                    </a:lnTo>
                    <a:lnTo>
                      <a:pt x="0" y="154"/>
                    </a:lnTo>
                    <a:lnTo>
                      <a:pt x="0" y="191"/>
                    </a:lnTo>
                    <a:lnTo>
                      <a:pt x="2" y="214"/>
                    </a:lnTo>
                    <a:lnTo>
                      <a:pt x="10" y="233"/>
                    </a:lnTo>
                    <a:lnTo>
                      <a:pt x="23" y="248"/>
                    </a:lnTo>
                    <a:lnTo>
                      <a:pt x="38" y="253"/>
                    </a:lnTo>
                    <a:lnTo>
                      <a:pt x="55" y="253"/>
                    </a:lnTo>
                    <a:lnTo>
                      <a:pt x="66" y="251"/>
                    </a:lnTo>
                    <a:lnTo>
                      <a:pt x="77" y="248"/>
                    </a:lnTo>
                    <a:lnTo>
                      <a:pt x="92" y="248"/>
                    </a:lnTo>
                    <a:lnTo>
                      <a:pt x="107" y="248"/>
                    </a:lnTo>
                    <a:lnTo>
                      <a:pt x="117" y="248"/>
                    </a:lnTo>
                    <a:lnTo>
                      <a:pt x="128" y="251"/>
                    </a:lnTo>
                    <a:lnTo>
                      <a:pt x="143" y="251"/>
                    </a:lnTo>
                    <a:lnTo>
                      <a:pt x="160" y="251"/>
                    </a:lnTo>
                    <a:lnTo>
                      <a:pt x="173" y="251"/>
                    </a:lnTo>
                    <a:lnTo>
                      <a:pt x="184" y="251"/>
                    </a:lnTo>
                    <a:lnTo>
                      <a:pt x="201" y="251"/>
                    </a:lnTo>
                    <a:lnTo>
                      <a:pt x="216" y="251"/>
                    </a:lnTo>
                    <a:lnTo>
                      <a:pt x="227" y="248"/>
                    </a:lnTo>
                    <a:lnTo>
                      <a:pt x="235" y="248"/>
                    </a:lnTo>
                    <a:lnTo>
                      <a:pt x="250" y="248"/>
                    </a:lnTo>
                    <a:lnTo>
                      <a:pt x="265" y="248"/>
                    </a:lnTo>
                    <a:lnTo>
                      <a:pt x="274" y="248"/>
                    </a:lnTo>
                    <a:lnTo>
                      <a:pt x="282" y="248"/>
                    </a:lnTo>
                    <a:lnTo>
                      <a:pt x="295" y="248"/>
                    </a:lnTo>
                    <a:lnTo>
                      <a:pt x="310" y="242"/>
                    </a:lnTo>
                    <a:lnTo>
                      <a:pt x="323" y="229"/>
                    </a:lnTo>
                    <a:lnTo>
                      <a:pt x="332" y="210"/>
                    </a:lnTo>
                    <a:lnTo>
                      <a:pt x="334" y="186"/>
                    </a:lnTo>
                    <a:lnTo>
                      <a:pt x="334" y="150"/>
                    </a:lnTo>
                    <a:lnTo>
                      <a:pt x="334" y="124"/>
                    </a:lnTo>
                    <a:lnTo>
                      <a:pt x="332" y="98"/>
                    </a:lnTo>
                    <a:lnTo>
                      <a:pt x="332" y="62"/>
                    </a:lnTo>
                    <a:lnTo>
                      <a:pt x="329" y="39"/>
                    </a:lnTo>
                    <a:lnTo>
                      <a:pt x="321"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281"/>
              <p:cNvSpPr>
                <a:spLocks/>
              </p:cNvSpPr>
              <p:nvPr/>
            </p:nvSpPr>
            <p:spPr bwMode="auto">
              <a:xfrm>
                <a:off x="4885" y="2992"/>
                <a:ext cx="163" cy="274"/>
              </a:xfrm>
              <a:custGeom>
                <a:avLst/>
                <a:gdLst>
                  <a:gd name="T0" fmla="*/ 0 w 163"/>
                  <a:gd name="T1" fmla="*/ 77 h 274"/>
                  <a:gd name="T2" fmla="*/ 0 w 163"/>
                  <a:gd name="T3" fmla="*/ 113 h 274"/>
                  <a:gd name="T4" fmla="*/ 0 w 163"/>
                  <a:gd name="T5" fmla="*/ 139 h 274"/>
                  <a:gd name="T6" fmla="*/ 0 w 163"/>
                  <a:gd name="T7" fmla="*/ 165 h 274"/>
                  <a:gd name="T8" fmla="*/ 0 w 163"/>
                  <a:gd name="T9" fmla="*/ 201 h 274"/>
                  <a:gd name="T10" fmla="*/ 3 w 163"/>
                  <a:gd name="T11" fmla="*/ 225 h 274"/>
                  <a:gd name="T12" fmla="*/ 11 w 163"/>
                  <a:gd name="T13" fmla="*/ 244 h 274"/>
                  <a:gd name="T14" fmla="*/ 24 w 163"/>
                  <a:gd name="T15" fmla="*/ 257 h 274"/>
                  <a:gd name="T16" fmla="*/ 39 w 163"/>
                  <a:gd name="T17" fmla="*/ 261 h 274"/>
                  <a:gd name="T18" fmla="*/ 50 w 163"/>
                  <a:gd name="T19" fmla="*/ 261 h 274"/>
                  <a:gd name="T20" fmla="*/ 58 w 163"/>
                  <a:gd name="T21" fmla="*/ 261 h 274"/>
                  <a:gd name="T22" fmla="*/ 65 w 163"/>
                  <a:gd name="T23" fmla="*/ 261 h 274"/>
                  <a:gd name="T24" fmla="*/ 71 w 163"/>
                  <a:gd name="T25" fmla="*/ 261 h 274"/>
                  <a:gd name="T26" fmla="*/ 77 w 163"/>
                  <a:gd name="T27" fmla="*/ 261 h 274"/>
                  <a:gd name="T28" fmla="*/ 84 w 163"/>
                  <a:gd name="T29" fmla="*/ 261 h 274"/>
                  <a:gd name="T30" fmla="*/ 92 w 163"/>
                  <a:gd name="T31" fmla="*/ 261 h 274"/>
                  <a:gd name="T32" fmla="*/ 103 w 163"/>
                  <a:gd name="T33" fmla="*/ 261 h 274"/>
                  <a:gd name="T34" fmla="*/ 120 w 163"/>
                  <a:gd name="T35" fmla="*/ 266 h 274"/>
                  <a:gd name="T36" fmla="*/ 133 w 163"/>
                  <a:gd name="T37" fmla="*/ 272 h 274"/>
                  <a:gd name="T38" fmla="*/ 144 w 163"/>
                  <a:gd name="T39" fmla="*/ 274 h 274"/>
                  <a:gd name="T40" fmla="*/ 155 w 163"/>
                  <a:gd name="T41" fmla="*/ 261 h 274"/>
                  <a:gd name="T42" fmla="*/ 163 w 163"/>
                  <a:gd name="T43" fmla="*/ 240 h 274"/>
                  <a:gd name="T44" fmla="*/ 163 w 163"/>
                  <a:gd name="T45" fmla="*/ 221 h 274"/>
                  <a:gd name="T46" fmla="*/ 159 w 163"/>
                  <a:gd name="T47" fmla="*/ 199 h 274"/>
                  <a:gd name="T48" fmla="*/ 157 w 163"/>
                  <a:gd name="T49" fmla="*/ 171 h 274"/>
                  <a:gd name="T50" fmla="*/ 157 w 163"/>
                  <a:gd name="T51" fmla="*/ 146 h 274"/>
                  <a:gd name="T52" fmla="*/ 157 w 163"/>
                  <a:gd name="T53" fmla="*/ 128 h 274"/>
                  <a:gd name="T54" fmla="*/ 157 w 163"/>
                  <a:gd name="T55" fmla="*/ 109 h 274"/>
                  <a:gd name="T56" fmla="*/ 157 w 163"/>
                  <a:gd name="T57" fmla="*/ 84 h 274"/>
                  <a:gd name="T58" fmla="*/ 159 w 163"/>
                  <a:gd name="T59" fmla="*/ 60 h 274"/>
                  <a:gd name="T60" fmla="*/ 163 w 163"/>
                  <a:gd name="T61" fmla="*/ 41 h 274"/>
                  <a:gd name="T62" fmla="*/ 163 w 163"/>
                  <a:gd name="T63" fmla="*/ 28 h 274"/>
                  <a:gd name="T64" fmla="*/ 157 w 163"/>
                  <a:gd name="T65" fmla="*/ 13 h 274"/>
                  <a:gd name="T66" fmla="*/ 148 w 163"/>
                  <a:gd name="T67" fmla="*/ 4 h 274"/>
                  <a:gd name="T68" fmla="*/ 140 w 163"/>
                  <a:gd name="T69" fmla="*/ 0 h 274"/>
                  <a:gd name="T70" fmla="*/ 131 w 163"/>
                  <a:gd name="T71" fmla="*/ 0 h 274"/>
                  <a:gd name="T72" fmla="*/ 125 w 163"/>
                  <a:gd name="T73" fmla="*/ 2 h 274"/>
                  <a:gd name="T74" fmla="*/ 118 w 163"/>
                  <a:gd name="T75" fmla="*/ 4 h 274"/>
                  <a:gd name="T76" fmla="*/ 110 w 163"/>
                  <a:gd name="T77" fmla="*/ 9 h 274"/>
                  <a:gd name="T78" fmla="*/ 101 w 163"/>
                  <a:gd name="T79" fmla="*/ 11 h 274"/>
                  <a:gd name="T80" fmla="*/ 90 w 163"/>
                  <a:gd name="T81" fmla="*/ 13 h 274"/>
                  <a:gd name="T82" fmla="*/ 75 w 163"/>
                  <a:gd name="T83" fmla="*/ 13 h 274"/>
                  <a:gd name="T84" fmla="*/ 65 w 163"/>
                  <a:gd name="T85" fmla="*/ 13 h 274"/>
                  <a:gd name="T86" fmla="*/ 54 w 163"/>
                  <a:gd name="T87" fmla="*/ 13 h 274"/>
                  <a:gd name="T88" fmla="*/ 39 w 163"/>
                  <a:gd name="T89" fmla="*/ 15 h 274"/>
                  <a:gd name="T90" fmla="*/ 24 w 163"/>
                  <a:gd name="T91" fmla="*/ 19 h 274"/>
                  <a:gd name="T92" fmla="*/ 11 w 163"/>
                  <a:gd name="T93" fmla="*/ 32 h 274"/>
                  <a:gd name="T94" fmla="*/ 3 w 163"/>
                  <a:gd name="T95" fmla="*/ 54 h 274"/>
                  <a:gd name="T96" fmla="*/ 0 w 163"/>
                  <a:gd name="T97" fmla="*/ 77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274"/>
                  <a:gd name="T149" fmla="*/ 163 w 163"/>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274">
                    <a:moveTo>
                      <a:pt x="0" y="77"/>
                    </a:moveTo>
                    <a:lnTo>
                      <a:pt x="0" y="113"/>
                    </a:lnTo>
                    <a:lnTo>
                      <a:pt x="0" y="139"/>
                    </a:lnTo>
                    <a:lnTo>
                      <a:pt x="0" y="165"/>
                    </a:lnTo>
                    <a:lnTo>
                      <a:pt x="0" y="201"/>
                    </a:lnTo>
                    <a:lnTo>
                      <a:pt x="3" y="225"/>
                    </a:lnTo>
                    <a:lnTo>
                      <a:pt x="11" y="244"/>
                    </a:lnTo>
                    <a:lnTo>
                      <a:pt x="24" y="257"/>
                    </a:lnTo>
                    <a:lnTo>
                      <a:pt x="39" y="261"/>
                    </a:lnTo>
                    <a:lnTo>
                      <a:pt x="50" y="261"/>
                    </a:lnTo>
                    <a:lnTo>
                      <a:pt x="58" y="261"/>
                    </a:lnTo>
                    <a:lnTo>
                      <a:pt x="65" y="261"/>
                    </a:lnTo>
                    <a:lnTo>
                      <a:pt x="71" y="261"/>
                    </a:lnTo>
                    <a:lnTo>
                      <a:pt x="77" y="261"/>
                    </a:lnTo>
                    <a:lnTo>
                      <a:pt x="84" y="261"/>
                    </a:lnTo>
                    <a:lnTo>
                      <a:pt x="92" y="261"/>
                    </a:lnTo>
                    <a:lnTo>
                      <a:pt x="103" y="261"/>
                    </a:lnTo>
                    <a:lnTo>
                      <a:pt x="120" y="266"/>
                    </a:lnTo>
                    <a:lnTo>
                      <a:pt x="133" y="272"/>
                    </a:lnTo>
                    <a:lnTo>
                      <a:pt x="144" y="274"/>
                    </a:lnTo>
                    <a:lnTo>
                      <a:pt x="155" y="261"/>
                    </a:lnTo>
                    <a:lnTo>
                      <a:pt x="163" y="240"/>
                    </a:lnTo>
                    <a:lnTo>
                      <a:pt x="163" y="221"/>
                    </a:lnTo>
                    <a:lnTo>
                      <a:pt x="159" y="199"/>
                    </a:lnTo>
                    <a:lnTo>
                      <a:pt x="157" y="171"/>
                    </a:lnTo>
                    <a:lnTo>
                      <a:pt x="157" y="146"/>
                    </a:lnTo>
                    <a:lnTo>
                      <a:pt x="157" y="128"/>
                    </a:lnTo>
                    <a:lnTo>
                      <a:pt x="157" y="109"/>
                    </a:lnTo>
                    <a:lnTo>
                      <a:pt x="157" y="84"/>
                    </a:lnTo>
                    <a:lnTo>
                      <a:pt x="159" y="60"/>
                    </a:lnTo>
                    <a:lnTo>
                      <a:pt x="163" y="41"/>
                    </a:lnTo>
                    <a:lnTo>
                      <a:pt x="163" y="28"/>
                    </a:lnTo>
                    <a:lnTo>
                      <a:pt x="157" y="13"/>
                    </a:lnTo>
                    <a:lnTo>
                      <a:pt x="148" y="4"/>
                    </a:lnTo>
                    <a:lnTo>
                      <a:pt x="140" y="0"/>
                    </a:lnTo>
                    <a:lnTo>
                      <a:pt x="131" y="0"/>
                    </a:lnTo>
                    <a:lnTo>
                      <a:pt x="125" y="2"/>
                    </a:lnTo>
                    <a:lnTo>
                      <a:pt x="118" y="4"/>
                    </a:lnTo>
                    <a:lnTo>
                      <a:pt x="110" y="9"/>
                    </a:lnTo>
                    <a:lnTo>
                      <a:pt x="101" y="11"/>
                    </a:lnTo>
                    <a:lnTo>
                      <a:pt x="90" y="13"/>
                    </a:lnTo>
                    <a:lnTo>
                      <a:pt x="75" y="13"/>
                    </a:lnTo>
                    <a:lnTo>
                      <a:pt x="65" y="13"/>
                    </a:lnTo>
                    <a:lnTo>
                      <a:pt x="54" y="13"/>
                    </a:lnTo>
                    <a:lnTo>
                      <a:pt x="39" y="15"/>
                    </a:lnTo>
                    <a:lnTo>
                      <a:pt x="24" y="19"/>
                    </a:lnTo>
                    <a:lnTo>
                      <a:pt x="11" y="32"/>
                    </a:lnTo>
                    <a:lnTo>
                      <a:pt x="3" y="54"/>
                    </a:lnTo>
                    <a:lnTo>
                      <a:pt x="0" y="7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282"/>
              <p:cNvSpPr>
                <a:spLocks/>
              </p:cNvSpPr>
              <p:nvPr/>
            </p:nvSpPr>
            <p:spPr bwMode="auto">
              <a:xfrm>
                <a:off x="3936" y="3005"/>
                <a:ext cx="163" cy="270"/>
              </a:xfrm>
              <a:custGeom>
                <a:avLst/>
                <a:gdLst>
                  <a:gd name="T0" fmla="*/ 163 w 163"/>
                  <a:gd name="T1" fmla="*/ 195 h 270"/>
                  <a:gd name="T2" fmla="*/ 163 w 163"/>
                  <a:gd name="T3" fmla="*/ 158 h 270"/>
                  <a:gd name="T4" fmla="*/ 163 w 163"/>
                  <a:gd name="T5" fmla="*/ 133 h 270"/>
                  <a:gd name="T6" fmla="*/ 163 w 163"/>
                  <a:gd name="T7" fmla="*/ 109 h 270"/>
                  <a:gd name="T8" fmla="*/ 163 w 163"/>
                  <a:gd name="T9" fmla="*/ 73 h 270"/>
                  <a:gd name="T10" fmla="*/ 161 w 163"/>
                  <a:gd name="T11" fmla="*/ 49 h 270"/>
                  <a:gd name="T12" fmla="*/ 153 w 163"/>
                  <a:gd name="T13" fmla="*/ 28 h 270"/>
                  <a:gd name="T14" fmla="*/ 140 w 163"/>
                  <a:gd name="T15" fmla="*/ 15 h 270"/>
                  <a:gd name="T16" fmla="*/ 125 w 163"/>
                  <a:gd name="T17" fmla="*/ 11 h 270"/>
                  <a:gd name="T18" fmla="*/ 114 w 163"/>
                  <a:gd name="T19" fmla="*/ 11 h 270"/>
                  <a:gd name="T20" fmla="*/ 105 w 163"/>
                  <a:gd name="T21" fmla="*/ 11 h 270"/>
                  <a:gd name="T22" fmla="*/ 99 w 163"/>
                  <a:gd name="T23" fmla="*/ 11 h 270"/>
                  <a:gd name="T24" fmla="*/ 93 w 163"/>
                  <a:gd name="T25" fmla="*/ 11 h 270"/>
                  <a:gd name="T26" fmla="*/ 86 w 163"/>
                  <a:gd name="T27" fmla="*/ 11 h 270"/>
                  <a:gd name="T28" fmla="*/ 80 w 163"/>
                  <a:gd name="T29" fmla="*/ 11 h 270"/>
                  <a:gd name="T30" fmla="*/ 71 w 163"/>
                  <a:gd name="T31" fmla="*/ 11 h 270"/>
                  <a:gd name="T32" fmla="*/ 60 w 163"/>
                  <a:gd name="T33" fmla="*/ 11 h 270"/>
                  <a:gd name="T34" fmla="*/ 43 w 163"/>
                  <a:gd name="T35" fmla="*/ 6 h 270"/>
                  <a:gd name="T36" fmla="*/ 30 w 163"/>
                  <a:gd name="T37" fmla="*/ 0 h 270"/>
                  <a:gd name="T38" fmla="*/ 20 w 163"/>
                  <a:gd name="T39" fmla="*/ 0 h 270"/>
                  <a:gd name="T40" fmla="*/ 7 w 163"/>
                  <a:gd name="T41" fmla="*/ 13 h 270"/>
                  <a:gd name="T42" fmla="*/ 0 w 163"/>
                  <a:gd name="T43" fmla="*/ 34 h 270"/>
                  <a:gd name="T44" fmla="*/ 0 w 163"/>
                  <a:gd name="T45" fmla="*/ 51 h 270"/>
                  <a:gd name="T46" fmla="*/ 5 w 163"/>
                  <a:gd name="T47" fmla="*/ 73 h 270"/>
                  <a:gd name="T48" fmla="*/ 7 w 163"/>
                  <a:gd name="T49" fmla="*/ 100 h 270"/>
                  <a:gd name="T50" fmla="*/ 7 w 163"/>
                  <a:gd name="T51" fmla="*/ 126 h 270"/>
                  <a:gd name="T52" fmla="*/ 9 w 163"/>
                  <a:gd name="T53" fmla="*/ 143 h 270"/>
                  <a:gd name="T54" fmla="*/ 9 w 163"/>
                  <a:gd name="T55" fmla="*/ 160 h 270"/>
                  <a:gd name="T56" fmla="*/ 9 w 163"/>
                  <a:gd name="T57" fmla="*/ 186 h 270"/>
                  <a:gd name="T58" fmla="*/ 7 w 163"/>
                  <a:gd name="T59" fmla="*/ 210 h 270"/>
                  <a:gd name="T60" fmla="*/ 3 w 163"/>
                  <a:gd name="T61" fmla="*/ 227 h 270"/>
                  <a:gd name="T62" fmla="*/ 0 w 163"/>
                  <a:gd name="T63" fmla="*/ 242 h 270"/>
                  <a:gd name="T64" fmla="*/ 7 w 163"/>
                  <a:gd name="T65" fmla="*/ 257 h 270"/>
                  <a:gd name="T66" fmla="*/ 15 w 163"/>
                  <a:gd name="T67" fmla="*/ 265 h 270"/>
                  <a:gd name="T68" fmla="*/ 24 w 163"/>
                  <a:gd name="T69" fmla="*/ 268 h 270"/>
                  <a:gd name="T70" fmla="*/ 33 w 163"/>
                  <a:gd name="T71" fmla="*/ 270 h 270"/>
                  <a:gd name="T72" fmla="*/ 39 w 163"/>
                  <a:gd name="T73" fmla="*/ 268 h 270"/>
                  <a:gd name="T74" fmla="*/ 45 w 163"/>
                  <a:gd name="T75" fmla="*/ 263 h 270"/>
                  <a:gd name="T76" fmla="*/ 54 w 163"/>
                  <a:gd name="T77" fmla="*/ 261 h 270"/>
                  <a:gd name="T78" fmla="*/ 63 w 163"/>
                  <a:gd name="T79" fmla="*/ 259 h 270"/>
                  <a:gd name="T80" fmla="*/ 73 w 163"/>
                  <a:gd name="T81" fmla="*/ 257 h 270"/>
                  <a:gd name="T82" fmla="*/ 88 w 163"/>
                  <a:gd name="T83" fmla="*/ 257 h 270"/>
                  <a:gd name="T84" fmla="*/ 99 w 163"/>
                  <a:gd name="T85" fmla="*/ 257 h 270"/>
                  <a:gd name="T86" fmla="*/ 110 w 163"/>
                  <a:gd name="T87" fmla="*/ 257 h 270"/>
                  <a:gd name="T88" fmla="*/ 125 w 163"/>
                  <a:gd name="T89" fmla="*/ 257 h 270"/>
                  <a:gd name="T90" fmla="*/ 140 w 163"/>
                  <a:gd name="T91" fmla="*/ 253 h 270"/>
                  <a:gd name="T92" fmla="*/ 153 w 163"/>
                  <a:gd name="T93" fmla="*/ 238 h 270"/>
                  <a:gd name="T94" fmla="*/ 161 w 163"/>
                  <a:gd name="T95" fmla="*/ 218 h 270"/>
                  <a:gd name="T96" fmla="*/ 163 w 163"/>
                  <a:gd name="T97" fmla="*/ 195 h 2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270"/>
                  <a:gd name="T149" fmla="*/ 163 w 163"/>
                  <a:gd name="T150" fmla="*/ 270 h 2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270">
                    <a:moveTo>
                      <a:pt x="163" y="195"/>
                    </a:moveTo>
                    <a:lnTo>
                      <a:pt x="163" y="158"/>
                    </a:lnTo>
                    <a:lnTo>
                      <a:pt x="163" y="133"/>
                    </a:lnTo>
                    <a:lnTo>
                      <a:pt x="163" y="109"/>
                    </a:lnTo>
                    <a:lnTo>
                      <a:pt x="163" y="73"/>
                    </a:lnTo>
                    <a:lnTo>
                      <a:pt x="161" y="49"/>
                    </a:lnTo>
                    <a:lnTo>
                      <a:pt x="153" y="28"/>
                    </a:lnTo>
                    <a:lnTo>
                      <a:pt x="140" y="15"/>
                    </a:lnTo>
                    <a:lnTo>
                      <a:pt x="125" y="11"/>
                    </a:lnTo>
                    <a:lnTo>
                      <a:pt x="114" y="11"/>
                    </a:lnTo>
                    <a:lnTo>
                      <a:pt x="105" y="11"/>
                    </a:lnTo>
                    <a:lnTo>
                      <a:pt x="99" y="11"/>
                    </a:lnTo>
                    <a:lnTo>
                      <a:pt x="93" y="11"/>
                    </a:lnTo>
                    <a:lnTo>
                      <a:pt x="86" y="11"/>
                    </a:lnTo>
                    <a:lnTo>
                      <a:pt x="80" y="11"/>
                    </a:lnTo>
                    <a:lnTo>
                      <a:pt x="71" y="11"/>
                    </a:lnTo>
                    <a:lnTo>
                      <a:pt x="60" y="11"/>
                    </a:lnTo>
                    <a:lnTo>
                      <a:pt x="43" y="6"/>
                    </a:lnTo>
                    <a:lnTo>
                      <a:pt x="30" y="0"/>
                    </a:lnTo>
                    <a:lnTo>
                      <a:pt x="20" y="0"/>
                    </a:lnTo>
                    <a:lnTo>
                      <a:pt x="7" y="13"/>
                    </a:lnTo>
                    <a:lnTo>
                      <a:pt x="0" y="34"/>
                    </a:lnTo>
                    <a:lnTo>
                      <a:pt x="0" y="51"/>
                    </a:lnTo>
                    <a:lnTo>
                      <a:pt x="5" y="73"/>
                    </a:lnTo>
                    <a:lnTo>
                      <a:pt x="7" y="100"/>
                    </a:lnTo>
                    <a:lnTo>
                      <a:pt x="7" y="126"/>
                    </a:lnTo>
                    <a:lnTo>
                      <a:pt x="9" y="143"/>
                    </a:lnTo>
                    <a:lnTo>
                      <a:pt x="9" y="160"/>
                    </a:lnTo>
                    <a:lnTo>
                      <a:pt x="9" y="186"/>
                    </a:lnTo>
                    <a:lnTo>
                      <a:pt x="7" y="210"/>
                    </a:lnTo>
                    <a:lnTo>
                      <a:pt x="3" y="227"/>
                    </a:lnTo>
                    <a:lnTo>
                      <a:pt x="0" y="242"/>
                    </a:lnTo>
                    <a:lnTo>
                      <a:pt x="7" y="257"/>
                    </a:lnTo>
                    <a:lnTo>
                      <a:pt x="15" y="265"/>
                    </a:lnTo>
                    <a:lnTo>
                      <a:pt x="24" y="268"/>
                    </a:lnTo>
                    <a:lnTo>
                      <a:pt x="33" y="270"/>
                    </a:lnTo>
                    <a:lnTo>
                      <a:pt x="39" y="268"/>
                    </a:lnTo>
                    <a:lnTo>
                      <a:pt x="45" y="263"/>
                    </a:lnTo>
                    <a:lnTo>
                      <a:pt x="54" y="261"/>
                    </a:lnTo>
                    <a:lnTo>
                      <a:pt x="63" y="259"/>
                    </a:lnTo>
                    <a:lnTo>
                      <a:pt x="73" y="257"/>
                    </a:lnTo>
                    <a:lnTo>
                      <a:pt x="88" y="257"/>
                    </a:lnTo>
                    <a:lnTo>
                      <a:pt x="99" y="257"/>
                    </a:lnTo>
                    <a:lnTo>
                      <a:pt x="110" y="257"/>
                    </a:lnTo>
                    <a:lnTo>
                      <a:pt x="125" y="257"/>
                    </a:lnTo>
                    <a:lnTo>
                      <a:pt x="140" y="253"/>
                    </a:lnTo>
                    <a:lnTo>
                      <a:pt x="153" y="238"/>
                    </a:lnTo>
                    <a:lnTo>
                      <a:pt x="161" y="218"/>
                    </a:lnTo>
                    <a:lnTo>
                      <a:pt x="163" y="195"/>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283"/>
              <p:cNvSpPr>
                <a:spLocks/>
              </p:cNvSpPr>
              <p:nvPr/>
            </p:nvSpPr>
            <p:spPr bwMode="auto">
              <a:xfrm>
                <a:off x="3956" y="3335"/>
                <a:ext cx="334" cy="248"/>
              </a:xfrm>
              <a:custGeom>
                <a:avLst/>
                <a:gdLst>
                  <a:gd name="T0" fmla="*/ 310 w 334"/>
                  <a:gd name="T1" fmla="*/ 242 h 248"/>
                  <a:gd name="T2" fmla="*/ 332 w 334"/>
                  <a:gd name="T3" fmla="*/ 210 h 248"/>
                  <a:gd name="T4" fmla="*/ 334 w 334"/>
                  <a:gd name="T5" fmla="*/ 150 h 248"/>
                  <a:gd name="T6" fmla="*/ 334 w 334"/>
                  <a:gd name="T7" fmla="*/ 98 h 248"/>
                  <a:gd name="T8" fmla="*/ 332 w 334"/>
                  <a:gd name="T9" fmla="*/ 38 h 248"/>
                  <a:gd name="T10" fmla="*/ 310 w 334"/>
                  <a:gd name="T11" fmla="*/ 6 h 248"/>
                  <a:gd name="T12" fmla="*/ 278 w 334"/>
                  <a:gd name="T13" fmla="*/ 2 h 248"/>
                  <a:gd name="T14" fmla="*/ 257 w 334"/>
                  <a:gd name="T15" fmla="*/ 0 h 248"/>
                  <a:gd name="T16" fmla="*/ 225 w 334"/>
                  <a:gd name="T17" fmla="*/ 0 h 248"/>
                  <a:gd name="T18" fmla="*/ 203 w 334"/>
                  <a:gd name="T19" fmla="*/ 0 h 248"/>
                  <a:gd name="T20" fmla="*/ 171 w 334"/>
                  <a:gd name="T21" fmla="*/ 0 h 248"/>
                  <a:gd name="T22" fmla="*/ 150 w 334"/>
                  <a:gd name="T23" fmla="*/ 2 h 248"/>
                  <a:gd name="T24" fmla="*/ 118 w 334"/>
                  <a:gd name="T25" fmla="*/ 2 h 248"/>
                  <a:gd name="T26" fmla="*/ 98 w 334"/>
                  <a:gd name="T27" fmla="*/ 0 h 248"/>
                  <a:gd name="T28" fmla="*/ 68 w 334"/>
                  <a:gd name="T29" fmla="*/ 0 h 248"/>
                  <a:gd name="T30" fmla="*/ 51 w 334"/>
                  <a:gd name="T31" fmla="*/ 2 h 248"/>
                  <a:gd name="T32" fmla="*/ 23 w 334"/>
                  <a:gd name="T33" fmla="*/ 6 h 248"/>
                  <a:gd name="T34" fmla="*/ 2 w 334"/>
                  <a:gd name="T35" fmla="*/ 38 h 248"/>
                  <a:gd name="T36" fmla="*/ 0 w 334"/>
                  <a:gd name="T37" fmla="*/ 98 h 248"/>
                  <a:gd name="T38" fmla="*/ 0 w 334"/>
                  <a:gd name="T39" fmla="*/ 150 h 248"/>
                  <a:gd name="T40" fmla="*/ 2 w 334"/>
                  <a:gd name="T41" fmla="*/ 210 h 248"/>
                  <a:gd name="T42" fmla="*/ 23 w 334"/>
                  <a:gd name="T43" fmla="*/ 242 h 248"/>
                  <a:gd name="T44" fmla="*/ 55 w 334"/>
                  <a:gd name="T45" fmla="*/ 246 h 248"/>
                  <a:gd name="T46" fmla="*/ 77 w 334"/>
                  <a:gd name="T47" fmla="*/ 246 h 248"/>
                  <a:gd name="T48" fmla="*/ 109 w 334"/>
                  <a:gd name="T49" fmla="*/ 246 h 248"/>
                  <a:gd name="T50" fmla="*/ 130 w 334"/>
                  <a:gd name="T51" fmla="*/ 246 h 248"/>
                  <a:gd name="T52" fmla="*/ 163 w 334"/>
                  <a:gd name="T53" fmla="*/ 246 h 248"/>
                  <a:gd name="T54" fmla="*/ 184 w 334"/>
                  <a:gd name="T55" fmla="*/ 248 h 248"/>
                  <a:gd name="T56" fmla="*/ 216 w 334"/>
                  <a:gd name="T57" fmla="*/ 248 h 248"/>
                  <a:gd name="T58" fmla="*/ 238 w 334"/>
                  <a:gd name="T59" fmla="*/ 246 h 248"/>
                  <a:gd name="T60" fmla="*/ 265 w 334"/>
                  <a:gd name="T61" fmla="*/ 246 h 248"/>
                  <a:gd name="T62" fmla="*/ 283 w 334"/>
                  <a:gd name="T63" fmla="*/ 246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48"/>
                  <a:gd name="T98" fmla="*/ 334 w 334"/>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48">
                    <a:moveTo>
                      <a:pt x="295" y="246"/>
                    </a:moveTo>
                    <a:lnTo>
                      <a:pt x="310" y="242"/>
                    </a:lnTo>
                    <a:lnTo>
                      <a:pt x="323" y="229"/>
                    </a:lnTo>
                    <a:lnTo>
                      <a:pt x="332" y="210"/>
                    </a:lnTo>
                    <a:lnTo>
                      <a:pt x="334" y="186"/>
                    </a:lnTo>
                    <a:lnTo>
                      <a:pt x="334" y="150"/>
                    </a:lnTo>
                    <a:lnTo>
                      <a:pt x="334" y="124"/>
                    </a:lnTo>
                    <a:lnTo>
                      <a:pt x="334" y="98"/>
                    </a:lnTo>
                    <a:lnTo>
                      <a:pt x="334" y="62"/>
                    </a:lnTo>
                    <a:lnTo>
                      <a:pt x="332" y="38"/>
                    </a:lnTo>
                    <a:lnTo>
                      <a:pt x="323" y="19"/>
                    </a:lnTo>
                    <a:lnTo>
                      <a:pt x="310" y="6"/>
                    </a:lnTo>
                    <a:lnTo>
                      <a:pt x="295" y="2"/>
                    </a:lnTo>
                    <a:lnTo>
                      <a:pt x="278" y="2"/>
                    </a:lnTo>
                    <a:lnTo>
                      <a:pt x="268" y="0"/>
                    </a:lnTo>
                    <a:lnTo>
                      <a:pt x="257" y="0"/>
                    </a:lnTo>
                    <a:lnTo>
                      <a:pt x="242" y="0"/>
                    </a:lnTo>
                    <a:lnTo>
                      <a:pt x="225" y="0"/>
                    </a:lnTo>
                    <a:lnTo>
                      <a:pt x="214" y="0"/>
                    </a:lnTo>
                    <a:lnTo>
                      <a:pt x="203" y="0"/>
                    </a:lnTo>
                    <a:lnTo>
                      <a:pt x="188" y="0"/>
                    </a:lnTo>
                    <a:lnTo>
                      <a:pt x="171" y="0"/>
                    </a:lnTo>
                    <a:lnTo>
                      <a:pt x="160" y="0"/>
                    </a:lnTo>
                    <a:lnTo>
                      <a:pt x="150" y="2"/>
                    </a:lnTo>
                    <a:lnTo>
                      <a:pt x="133" y="2"/>
                    </a:lnTo>
                    <a:lnTo>
                      <a:pt x="118" y="2"/>
                    </a:lnTo>
                    <a:lnTo>
                      <a:pt x="107" y="0"/>
                    </a:lnTo>
                    <a:lnTo>
                      <a:pt x="98" y="0"/>
                    </a:lnTo>
                    <a:lnTo>
                      <a:pt x="83" y="0"/>
                    </a:lnTo>
                    <a:lnTo>
                      <a:pt x="68" y="0"/>
                    </a:lnTo>
                    <a:lnTo>
                      <a:pt x="60" y="0"/>
                    </a:lnTo>
                    <a:lnTo>
                      <a:pt x="51" y="2"/>
                    </a:lnTo>
                    <a:lnTo>
                      <a:pt x="38" y="2"/>
                    </a:lnTo>
                    <a:lnTo>
                      <a:pt x="23" y="6"/>
                    </a:lnTo>
                    <a:lnTo>
                      <a:pt x="10" y="19"/>
                    </a:lnTo>
                    <a:lnTo>
                      <a:pt x="2" y="38"/>
                    </a:lnTo>
                    <a:lnTo>
                      <a:pt x="0" y="62"/>
                    </a:lnTo>
                    <a:lnTo>
                      <a:pt x="0" y="98"/>
                    </a:lnTo>
                    <a:lnTo>
                      <a:pt x="0" y="124"/>
                    </a:lnTo>
                    <a:lnTo>
                      <a:pt x="0" y="150"/>
                    </a:lnTo>
                    <a:lnTo>
                      <a:pt x="0" y="186"/>
                    </a:lnTo>
                    <a:lnTo>
                      <a:pt x="2" y="210"/>
                    </a:lnTo>
                    <a:lnTo>
                      <a:pt x="10" y="229"/>
                    </a:lnTo>
                    <a:lnTo>
                      <a:pt x="23" y="242"/>
                    </a:lnTo>
                    <a:lnTo>
                      <a:pt x="38" y="246"/>
                    </a:lnTo>
                    <a:lnTo>
                      <a:pt x="55" y="246"/>
                    </a:lnTo>
                    <a:lnTo>
                      <a:pt x="66" y="246"/>
                    </a:lnTo>
                    <a:lnTo>
                      <a:pt x="77" y="246"/>
                    </a:lnTo>
                    <a:lnTo>
                      <a:pt x="92" y="246"/>
                    </a:lnTo>
                    <a:lnTo>
                      <a:pt x="109" y="246"/>
                    </a:lnTo>
                    <a:lnTo>
                      <a:pt x="120" y="246"/>
                    </a:lnTo>
                    <a:lnTo>
                      <a:pt x="130" y="246"/>
                    </a:lnTo>
                    <a:lnTo>
                      <a:pt x="145" y="246"/>
                    </a:lnTo>
                    <a:lnTo>
                      <a:pt x="163" y="246"/>
                    </a:lnTo>
                    <a:lnTo>
                      <a:pt x="173" y="246"/>
                    </a:lnTo>
                    <a:lnTo>
                      <a:pt x="184" y="248"/>
                    </a:lnTo>
                    <a:lnTo>
                      <a:pt x="201" y="248"/>
                    </a:lnTo>
                    <a:lnTo>
                      <a:pt x="216" y="248"/>
                    </a:lnTo>
                    <a:lnTo>
                      <a:pt x="227" y="246"/>
                    </a:lnTo>
                    <a:lnTo>
                      <a:pt x="238" y="246"/>
                    </a:lnTo>
                    <a:lnTo>
                      <a:pt x="253" y="246"/>
                    </a:lnTo>
                    <a:lnTo>
                      <a:pt x="265" y="246"/>
                    </a:lnTo>
                    <a:lnTo>
                      <a:pt x="274" y="246"/>
                    </a:lnTo>
                    <a:lnTo>
                      <a:pt x="283"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284"/>
              <p:cNvSpPr>
                <a:spLocks/>
              </p:cNvSpPr>
              <p:nvPr/>
            </p:nvSpPr>
            <p:spPr bwMode="auto">
              <a:xfrm>
                <a:off x="4331" y="3333"/>
                <a:ext cx="334" cy="250"/>
              </a:xfrm>
              <a:custGeom>
                <a:avLst/>
                <a:gdLst>
                  <a:gd name="T0" fmla="*/ 310 w 334"/>
                  <a:gd name="T1" fmla="*/ 242 h 250"/>
                  <a:gd name="T2" fmla="*/ 332 w 334"/>
                  <a:gd name="T3" fmla="*/ 209 h 250"/>
                  <a:gd name="T4" fmla="*/ 334 w 334"/>
                  <a:gd name="T5" fmla="*/ 149 h 250"/>
                  <a:gd name="T6" fmla="*/ 334 w 334"/>
                  <a:gd name="T7" fmla="*/ 98 h 250"/>
                  <a:gd name="T8" fmla="*/ 332 w 334"/>
                  <a:gd name="T9" fmla="*/ 38 h 250"/>
                  <a:gd name="T10" fmla="*/ 310 w 334"/>
                  <a:gd name="T11" fmla="*/ 4 h 250"/>
                  <a:gd name="T12" fmla="*/ 280 w 334"/>
                  <a:gd name="T13" fmla="*/ 0 h 250"/>
                  <a:gd name="T14" fmla="*/ 259 w 334"/>
                  <a:gd name="T15" fmla="*/ 0 h 250"/>
                  <a:gd name="T16" fmla="*/ 227 w 334"/>
                  <a:gd name="T17" fmla="*/ 0 h 250"/>
                  <a:gd name="T18" fmla="*/ 205 w 334"/>
                  <a:gd name="T19" fmla="*/ 0 h 250"/>
                  <a:gd name="T20" fmla="*/ 173 w 334"/>
                  <a:gd name="T21" fmla="*/ 0 h 250"/>
                  <a:gd name="T22" fmla="*/ 150 w 334"/>
                  <a:gd name="T23" fmla="*/ 0 h 250"/>
                  <a:gd name="T24" fmla="*/ 117 w 334"/>
                  <a:gd name="T25" fmla="*/ 0 h 250"/>
                  <a:gd name="T26" fmla="*/ 98 w 334"/>
                  <a:gd name="T27" fmla="*/ 4 h 250"/>
                  <a:gd name="T28" fmla="*/ 70 w 334"/>
                  <a:gd name="T29" fmla="*/ 4 h 250"/>
                  <a:gd name="T30" fmla="*/ 53 w 334"/>
                  <a:gd name="T31" fmla="*/ 2 h 250"/>
                  <a:gd name="T32" fmla="*/ 23 w 334"/>
                  <a:gd name="T33" fmla="*/ 6 h 250"/>
                  <a:gd name="T34" fmla="*/ 2 w 334"/>
                  <a:gd name="T35" fmla="*/ 40 h 250"/>
                  <a:gd name="T36" fmla="*/ 0 w 334"/>
                  <a:gd name="T37" fmla="*/ 100 h 250"/>
                  <a:gd name="T38" fmla="*/ 0 w 334"/>
                  <a:gd name="T39" fmla="*/ 149 h 250"/>
                  <a:gd name="T40" fmla="*/ 2 w 334"/>
                  <a:gd name="T41" fmla="*/ 209 h 250"/>
                  <a:gd name="T42" fmla="*/ 23 w 334"/>
                  <a:gd name="T43" fmla="*/ 244 h 250"/>
                  <a:gd name="T44" fmla="*/ 55 w 334"/>
                  <a:gd name="T45" fmla="*/ 248 h 250"/>
                  <a:gd name="T46" fmla="*/ 77 w 334"/>
                  <a:gd name="T47" fmla="*/ 248 h 250"/>
                  <a:gd name="T48" fmla="*/ 109 w 334"/>
                  <a:gd name="T49" fmla="*/ 248 h 250"/>
                  <a:gd name="T50" fmla="*/ 130 w 334"/>
                  <a:gd name="T51" fmla="*/ 250 h 250"/>
                  <a:gd name="T52" fmla="*/ 162 w 334"/>
                  <a:gd name="T53" fmla="*/ 250 h 250"/>
                  <a:gd name="T54" fmla="*/ 184 w 334"/>
                  <a:gd name="T55" fmla="*/ 250 h 250"/>
                  <a:gd name="T56" fmla="*/ 216 w 334"/>
                  <a:gd name="T57" fmla="*/ 250 h 250"/>
                  <a:gd name="T58" fmla="*/ 237 w 334"/>
                  <a:gd name="T59" fmla="*/ 250 h 250"/>
                  <a:gd name="T60" fmla="*/ 265 w 334"/>
                  <a:gd name="T61" fmla="*/ 248 h 250"/>
                  <a:gd name="T62" fmla="*/ 282 w 334"/>
                  <a:gd name="T63" fmla="*/ 246 h 2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50"/>
                  <a:gd name="T98" fmla="*/ 334 w 334"/>
                  <a:gd name="T99" fmla="*/ 250 h 2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50">
                    <a:moveTo>
                      <a:pt x="295" y="246"/>
                    </a:moveTo>
                    <a:lnTo>
                      <a:pt x="310" y="242"/>
                    </a:lnTo>
                    <a:lnTo>
                      <a:pt x="323" y="229"/>
                    </a:lnTo>
                    <a:lnTo>
                      <a:pt x="332" y="209"/>
                    </a:lnTo>
                    <a:lnTo>
                      <a:pt x="334" y="186"/>
                    </a:lnTo>
                    <a:lnTo>
                      <a:pt x="334" y="149"/>
                    </a:lnTo>
                    <a:lnTo>
                      <a:pt x="334" y="124"/>
                    </a:lnTo>
                    <a:lnTo>
                      <a:pt x="334" y="98"/>
                    </a:lnTo>
                    <a:lnTo>
                      <a:pt x="334" y="62"/>
                    </a:lnTo>
                    <a:lnTo>
                      <a:pt x="332" y="38"/>
                    </a:lnTo>
                    <a:lnTo>
                      <a:pt x="323" y="17"/>
                    </a:lnTo>
                    <a:lnTo>
                      <a:pt x="310" y="4"/>
                    </a:lnTo>
                    <a:lnTo>
                      <a:pt x="295" y="0"/>
                    </a:lnTo>
                    <a:lnTo>
                      <a:pt x="280" y="0"/>
                    </a:lnTo>
                    <a:lnTo>
                      <a:pt x="270" y="0"/>
                    </a:lnTo>
                    <a:lnTo>
                      <a:pt x="259" y="0"/>
                    </a:lnTo>
                    <a:lnTo>
                      <a:pt x="242" y="0"/>
                    </a:lnTo>
                    <a:lnTo>
                      <a:pt x="227" y="0"/>
                    </a:lnTo>
                    <a:lnTo>
                      <a:pt x="216" y="0"/>
                    </a:lnTo>
                    <a:lnTo>
                      <a:pt x="205" y="0"/>
                    </a:lnTo>
                    <a:lnTo>
                      <a:pt x="190" y="0"/>
                    </a:lnTo>
                    <a:lnTo>
                      <a:pt x="173" y="0"/>
                    </a:lnTo>
                    <a:lnTo>
                      <a:pt x="160" y="0"/>
                    </a:lnTo>
                    <a:lnTo>
                      <a:pt x="150" y="0"/>
                    </a:lnTo>
                    <a:lnTo>
                      <a:pt x="132" y="0"/>
                    </a:lnTo>
                    <a:lnTo>
                      <a:pt x="117" y="0"/>
                    </a:lnTo>
                    <a:lnTo>
                      <a:pt x="109" y="2"/>
                    </a:lnTo>
                    <a:lnTo>
                      <a:pt x="98" y="4"/>
                    </a:lnTo>
                    <a:lnTo>
                      <a:pt x="83" y="4"/>
                    </a:lnTo>
                    <a:lnTo>
                      <a:pt x="70" y="4"/>
                    </a:lnTo>
                    <a:lnTo>
                      <a:pt x="62" y="2"/>
                    </a:lnTo>
                    <a:lnTo>
                      <a:pt x="53" y="2"/>
                    </a:lnTo>
                    <a:lnTo>
                      <a:pt x="38" y="2"/>
                    </a:lnTo>
                    <a:lnTo>
                      <a:pt x="23" y="6"/>
                    </a:lnTo>
                    <a:lnTo>
                      <a:pt x="10" y="19"/>
                    </a:lnTo>
                    <a:lnTo>
                      <a:pt x="2" y="40"/>
                    </a:lnTo>
                    <a:lnTo>
                      <a:pt x="0" y="64"/>
                    </a:lnTo>
                    <a:lnTo>
                      <a:pt x="0" y="100"/>
                    </a:lnTo>
                    <a:lnTo>
                      <a:pt x="0" y="126"/>
                    </a:lnTo>
                    <a:lnTo>
                      <a:pt x="0" y="149"/>
                    </a:lnTo>
                    <a:lnTo>
                      <a:pt x="0" y="186"/>
                    </a:lnTo>
                    <a:lnTo>
                      <a:pt x="2" y="209"/>
                    </a:lnTo>
                    <a:lnTo>
                      <a:pt x="10" y="229"/>
                    </a:lnTo>
                    <a:lnTo>
                      <a:pt x="23" y="244"/>
                    </a:lnTo>
                    <a:lnTo>
                      <a:pt x="38" y="248"/>
                    </a:lnTo>
                    <a:lnTo>
                      <a:pt x="55" y="248"/>
                    </a:lnTo>
                    <a:lnTo>
                      <a:pt x="66" y="248"/>
                    </a:lnTo>
                    <a:lnTo>
                      <a:pt x="77" y="248"/>
                    </a:lnTo>
                    <a:lnTo>
                      <a:pt x="94" y="248"/>
                    </a:lnTo>
                    <a:lnTo>
                      <a:pt x="109" y="248"/>
                    </a:lnTo>
                    <a:lnTo>
                      <a:pt x="120" y="248"/>
                    </a:lnTo>
                    <a:lnTo>
                      <a:pt x="130" y="250"/>
                    </a:lnTo>
                    <a:lnTo>
                      <a:pt x="145" y="250"/>
                    </a:lnTo>
                    <a:lnTo>
                      <a:pt x="162" y="250"/>
                    </a:lnTo>
                    <a:lnTo>
                      <a:pt x="173" y="250"/>
                    </a:lnTo>
                    <a:lnTo>
                      <a:pt x="184" y="250"/>
                    </a:lnTo>
                    <a:lnTo>
                      <a:pt x="201" y="250"/>
                    </a:lnTo>
                    <a:lnTo>
                      <a:pt x="216" y="250"/>
                    </a:lnTo>
                    <a:lnTo>
                      <a:pt x="227" y="250"/>
                    </a:lnTo>
                    <a:lnTo>
                      <a:pt x="237" y="250"/>
                    </a:lnTo>
                    <a:lnTo>
                      <a:pt x="252" y="250"/>
                    </a:lnTo>
                    <a:lnTo>
                      <a:pt x="265" y="248"/>
                    </a:lnTo>
                    <a:lnTo>
                      <a:pt x="274" y="248"/>
                    </a:lnTo>
                    <a:lnTo>
                      <a:pt x="282"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285"/>
              <p:cNvSpPr>
                <a:spLocks/>
              </p:cNvSpPr>
              <p:nvPr/>
            </p:nvSpPr>
            <p:spPr bwMode="auto">
              <a:xfrm>
                <a:off x="4705" y="3330"/>
                <a:ext cx="337" cy="251"/>
              </a:xfrm>
              <a:custGeom>
                <a:avLst/>
                <a:gdLst>
                  <a:gd name="T0" fmla="*/ 313 w 337"/>
                  <a:gd name="T1" fmla="*/ 245 h 251"/>
                  <a:gd name="T2" fmla="*/ 332 w 337"/>
                  <a:gd name="T3" fmla="*/ 210 h 251"/>
                  <a:gd name="T4" fmla="*/ 337 w 337"/>
                  <a:gd name="T5" fmla="*/ 150 h 251"/>
                  <a:gd name="T6" fmla="*/ 337 w 337"/>
                  <a:gd name="T7" fmla="*/ 99 h 251"/>
                  <a:gd name="T8" fmla="*/ 332 w 337"/>
                  <a:gd name="T9" fmla="*/ 39 h 251"/>
                  <a:gd name="T10" fmla="*/ 313 w 337"/>
                  <a:gd name="T11" fmla="*/ 5 h 251"/>
                  <a:gd name="T12" fmla="*/ 281 w 337"/>
                  <a:gd name="T13" fmla="*/ 0 h 251"/>
                  <a:gd name="T14" fmla="*/ 260 w 337"/>
                  <a:gd name="T15" fmla="*/ 0 h 251"/>
                  <a:gd name="T16" fmla="*/ 228 w 337"/>
                  <a:gd name="T17" fmla="*/ 0 h 251"/>
                  <a:gd name="T18" fmla="*/ 206 w 337"/>
                  <a:gd name="T19" fmla="*/ 3 h 251"/>
                  <a:gd name="T20" fmla="*/ 174 w 337"/>
                  <a:gd name="T21" fmla="*/ 3 h 251"/>
                  <a:gd name="T22" fmla="*/ 153 w 337"/>
                  <a:gd name="T23" fmla="*/ 0 h 251"/>
                  <a:gd name="T24" fmla="*/ 120 w 337"/>
                  <a:gd name="T25" fmla="*/ 0 h 251"/>
                  <a:gd name="T26" fmla="*/ 99 w 337"/>
                  <a:gd name="T27" fmla="*/ 0 h 251"/>
                  <a:gd name="T28" fmla="*/ 71 w 337"/>
                  <a:gd name="T29" fmla="*/ 3 h 251"/>
                  <a:gd name="T30" fmla="*/ 54 w 337"/>
                  <a:gd name="T31" fmla="*/ 3 h 251"/>
                  <a:gd name="T32" fmla="*/ 26 w 337"/>
                  <a:gd name="T33" fmla="*/ 7 h 251"/>
                  <a:gd name="T34" fmla="*/ 5 w 337"/>
                  <a:gd name="T35" fmla="*/ 41 h 251"/>
                  <a:gd name="T36" fmla="*/ 0 w 337"/>
                  <a:gd name="T37" fmla="*/ 101 h 251"/>
                  <a:gd name="T38" fmla="*/ 3 w 337"/>
                  <a:gd name="T39" fmla="*/ 152 h 251"/>
                  <a:gd name="T40" fmla="*/ 5 w 337"/>
                  <a:gd name="T41" fmla="*/ 212 h 251"/>
                  <a:gd name="T42" fmla="*/ 26 w 337"/>
                  <a:gd name="T43" fmla="*/ 245 h 251"/>
                  <a:gd name="T44" fmla="*/ 56 w 337"/>
                  <a:gd name="T45" fmla="*/ 249 h 251"/>
                  <a:gd name="T46" fmla="*/ 78 w 337"/>
                  <a:gd name="T47" fmla="*/ 251 h 251"/>
                  <a:gd name="T48" fmla="*/ 110 w 337"/>
                  <a:gd name="T49" fmla="*/ 251 h 251"/>
                  <a:gd name="T50" fmla="*/ 131 w 337"/>
                  <a:gd name="T51" fmla="*/ 249 h 251"/>
                  <a:gd name="T52" fmla="*/ 163 w 337"/>
                  <a:gd name="T53" fmla="*/ 249 h 251"/>
                  <a:gd name="T54" fmla="*/ 187 w 337"/>
                  <a:gd name="T55" fmla="*/ 249 h 251"/>
                  <a:gd name="T56" fmla="*/ 219 w 337"/>
                  <a:gd name="T57" fmla="*/ 249 h 251"/>
                  <a:gd name="T58" fmla="*/ 238 w 337"/>
                  <a:gd name="T59" fmla="*/ 249 h 251"/>
                  <a:gd name="T60" fmla="*/ 266 w 337"/>
                  <a:gd name="T61" fmla="*/ 249 h 251"/>
                  <a:gd name="T62" fmla="*/ 283 w 337"/>
                  <a:gd name="T63" fmla="*/ 249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7"/>
                  <a:gd name="T97" fmla="*/ 0 h 251"/>
                  <a:gd name="T98" fmla="*/ 337 w 337"/>
                  <a:gd name="T99" fmla="*/ 251 h 2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7" h="251">
                    <a:moveTo>
                      <a:pt x="298" y="249"/>
                    </a:moveTo>
                    <a:lnTo>
                      <a:pt x="313" y="245"/>
                    </a:lnTo>
                    <a:lnTo>
                      <a:pt x="324" y="230"/>
                    </a:lnTo>
                    <a:lnTo>
                      <a:pt x="332" y="210"/>
                    </a:lnTo>
                    <a:lnTo>
                      <a:pt x="337" y="187"/>
                    </a:lnTo>
                    <a:lnTo>
                      <a:pt x="337" y="150"/>
                    </a:lnTo>
                    <a:lnTo>
                      <a:pt x="337" y="125"/>
                    </a:lnTo>
                    <a:lnTo>
                      <a:pt x="337" y="99"/>
                    </a:lnTo>
                    <a:lnTo>
                      <a:pt x="337" y="63"/>
                    </a:lnTo>
                    <a:lnTo>
                      <a:pt x="332" y="39"/>
                    </a:lnTo>
                    <a:lnTo>
                      <a:pt x="324" y="18"/>
                    </a:lnTo>
                    <a:lnTo>
                      <a:pt x="313" y="5"/>
                    </a:lnTo>
                    <a:lnTo>
                      <a:pt x="298" y="0"/>
                    </a:lnTo>
                    <a:lnTo>
                      <a:pt x="281" y="0"/>
                    </a:lnTo>
                    <a:lnTo>
                      <a:pt x="270" y="0"/>
                    </a:lnTo>
                    <a:lnTo>
                      <a:pt x="260" y="0"/>
                    </a:lnTo>
                    <a:lnTo>
                      <a:pt x="243" y="0"/>
                    </a:lnTo>
                    <a:lnTo>
                      <a:pt x="228" y="0"/>
                    </a:lnTo>
                    <a:lnTo>
                      <a:pt x="217" y="0"/>
                    </a:lnTo>
                    <a:lnTo>
                      <a:pt x="206" y="3"/>
                    </a:lnTo>
                    <a:lnTo>
                      <a:pt x="191" y="3"/>
                    </a:lnTo>
                    <a:lnTo>
                      <a:pt x="174" y="3"/>
                    </a:lnTo>
                    <a:lnTo>
                      <a:pt x="163" y="0"/>
                    </a:lnTo>
                    <a:lnTo>
                      <a:pt x="153" y="0"/>
                    </a:lnTo>
                    <a:lnTo>
                      <a:pt x="135" y="0"/>
                    </a:lnTo>
                    <a:lnTo>
                      <a:pt x="120" y="0"/>
                    </a:lnTo>
                    <a:lnTo>
                      <a:pt x="110" y="0"/>
                    </a:lnTo>
                    <a:lnTo>
                      <a:pt x="99" y="0"/>
                    </a:lnTo>
                    <a:lnTo>
                      <a:pt x="84" y="3"/>
                    </a:lnTo>
                    <a:lnTo>
                      <a:pt x="71" y="3"/>
                    </a:lnTo>
                    <a:lnTo>
                      <a:pt x="63" y="3"/>
                    </a:lnTo>
                    <a:lnTo>
                      <a:pt x="54" y="3"/>
                    </a:lnTo>
                    <a:lnTo>
                      <a:pt x="41" y="3"/>
                    </a:lnTo>
                    <a:lnTo>
                      <a:pt x="26" y="7"/>
                    </a:lnTo>
                    <a:lnTo>
                      <a:pt x="13" y="20"/>
                    </a:lnTo>
                    <a:lnTo>
                      <a:pt x="5" y="41"/>
                    </a:lnTo>
                    <a:lnTo>
                      <a:pt x="0" y="65"/>
                    </a:lnTo>
                    <a:lnTo>
                      <a:pt x="0" y="101"/>
                    </a:lnTo>
                    <a:lnTo>
                      <a:pt x="3" y="127"/>
                    </a:lnTo>
                    <a:lnTo>
                      <a:pt x="3" y="152"/>
                    </a:lnTo>
                    <a:lnTo>
                      <a:pt x="3" y="189"/>
                    </a:lnTo>
                    <a:lnTo>
                      <a:pt x="5" y="212"/>
                    </a:lnTo>
                    <a:lnTo>
                      <a:pt x="13" y="232"/>
                    </a:lnTo>
                    <a:lnTo>
                      <a:pt x="26" y="245"/>
                    </a:lnTo>
                    <a:lnTo>
                      <a:pt x="41" y="249"/>
                    </a:lnTo>
                    <a:lnTo>
                      <a:pt x="56" y="249"/>
                    </a:lnTo>
                    <a:lnTo>
                      <a:pt x="67" y="249"/>
                    </a:lnTo>
                    <a:lnTo>
                      <a:pt x="78" y="251"/>
                    </a:lnTo>
                    <a:lnTo>
                      <a:pt x="95" y="251"/>
                    </a:lnTo>
                    <a:lnTo>
                      <a:pt x="110" y="251"/>
                    </a:lnTo>
                    <a:lnTo>
                      <a:pt x="120" y="249"/>
                    </a:lnTo>
                    <a:lnTo>
                      <a:pt x="131" y="249"/>
                    </a:lnTo>
                    <a:lnTo>
                      <a:pt x="146" y="249"/>
                    </a:lnTo>
                    <a:lnTo>
                      <a:pt x="163" y="249"/>
                    </a:lnTo>
                    <a:lnTo>
                      <a:pt x="174" y="249"/>
                    </a:lnTo>
                    <a:lnTo>
                      <a:pt x="187" y="249"/>
                    </a:lnTo>
                    <a:lnTo>
                      <a:pt x="204" y="249"/>
                    </a:lnTo>
                    <a:lnTo>
                      <a:pt x="219" y="249"/>
                    </a:lnTo>
                    <a:lnTo>
                      <a:pt x="228" y="249"/>
                    </a:lnTo>
                    <a:lnTo>
                      <a:pt x="238" y="249"/>
                    </a:lnTo>
                    <a:lnTo>
                      <a:pt x="253" y="249"/>
                    </a:lnTo>
                    <a:lnTo>
                      <a:pt x="266" y="249"/>
                    </a:lnTo>
                    <a:lnTo>
                      <a:pt x="275" y="249"/>
                    </a:lnTo>
                    <a:lnTo>
                      <a:pt x="283" y="249"/>
                    </a:lnTo>
                    <a:lnTo>
                      <a:pt x="298"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286"/>
              <p:cNvSpPr>
                <a:spLocks/>
              </p:cNvSpPr>
              <p:nvPr/>
            </p:nvSpPr>
            <p:spPr bwMode="auto">
              <a:xfrm>
                <a:off x="4134" y="3656"/>
                <a:ext cx="336" cy="248"/>
              </a:xfrm>
              <a:custGeom>
                <a:avLst/>
                <a:gdLst>
                  <a:gd name="T0" fmla="*/ 280 w 336"/>
                  <a:gd name="T1" fmla="*/ 2 h 248"/>
                  <a:gd name="T2" fmla="*/ 259 w 336"/>
                  <a:gd name="T3" fmla="*/ 2 h 248"/>
                  <a:gd name="T4" fmla="*/ 227 w 336"/>
                  <a:gd name="T5" fmla="*/ 2 h 248"/>
                  <a:gd name="T6" fmla="*/ 205 w 336"/>
                  <a:gd name="T7" fmla="*/ 2 h 248"/>
                  <a:gd name="T8" fmla="*/ 173 w 336"/>
                  <a:gd name="T9" fmla="*/ 2 h 248"/>
                  <a:gd name="T10" fmla="*/ 149 w 336"/>
                  <a:gd name="T11" fmla="*/ 0 h 248"/>
                  <a:gd name="T12" fmla="*/ 117 w 336"/>
                  <a:gd name="T13" fmla="*/ 0 h 248"/>
                  <a:gd name="T14" fmla="*/ 98 w 336"/>
                  <a:gd name="T15" fmla="*/ 2 h 248"/>
                  <a:gd name="T16" fmla="*/ 70 w 336"/>
                  <a:gd name="T17" fmla="*/ 2 h 248"/>
                  <a:gd name="T18" fmla="*/ 53 w 336"/>
                  <a:gd name="T19" fmla="*/ 0 h 248"/>
                  <a:gd name="T20" fmla="*/ 25 w 336"/>
                  <a:gd name="T21" fmla="*/ 4 h 248"/>
                  <a:gd name="T22" fmla="*/ 4 w 336"/>
                  <a:gd name="T23" fmla="*/ 39 h 248"/>
                  <a:gd name="T24" fmla="*/ 2 w 336"/>
                  <a:gd name="T25" fmla="*/ 99 h 248"/>
                  <a:gd name="T26" fmla="*/ 0 w 336"/>
                  <a:gd name="T27" fmla="*/ 148 h 248"/>
                  <a:gd name="T28" fmla="*/ 4 w 336"/>
                  <a:gd name="T29" fmla="*/ 208 h 248"/>
                  <a:gd name="T30" fmla="*/ 25 w 336"/>
                  <a:gd name="T31" fmla="*/ 242 h 248"/>
                  <a:gd name="T32" fmla="*/ 55 w 336"/>
                  <a:gd name="T33" fmla="*/ 246 h 248"/>
                  <a:gd name="T34" fmla="*/ 77 w 336"/>
                  <a:gd name="T35" fmla="*/ 248 h 248"/>
                  <a:gd name="T36" fmla="*/ 109 w 336"/>
                  <a:gd name="T37" fmla="*/ 248 h 248"/>
                  <a:gd name="T38" fmla="*/ 130 w 336"/>
                  <a:gd name="T39" fmla="*/ 246 h 248"/>
                  <a:gd name="T40" fmla="*/ 162 w 336"/>
                  <a:gd name="T41" fmla="*/ 246 h 248"/>
                  <a:gd name="T42" fmla="*/ 186 w 336"/>
                  <a:gd name="T43" fmla="*/ 246 h 248"/>
                  <a:gd name="T44" fmla="*/ 218 w 336"/>
                  <a:gd name="T45" fmla="*/ 246 h 248"/>
                  <a:gd name="T46" fmla="*/ 237 w 336"/>
                  <a:gd name="T47" fmla="*/ 248 h 248"/>
                  <a:gd name="T48" fmla="*/ 265 w 336"/>
                  <a:gd name="T49" fmla="*/ 248 h 248"/>
                  <a:gd name="T50" fmla="*/ 282 w 336"/>
                  <a:gd name="T51" fmla="*/ 246 h 248"/>
                  <a:gd name="T52" fmla="*/ 310 w 336"/>
                  <a:gd name="T53" fmla="*/ 242 h 248"/>
                  <a:gd name="T54" fmla="*/ 332 w 336"/>
                  <a:gd name="T55" fmla="*/ 210 h 248"/>
                  <a:gd name="T56" fmla="*/ 336 w 336"/>
                  <a:gd name="T57" fmla="*/ 150 h 248"/>
                  <a:gd name="T58" fmla="*/ 334 w 336"/>
                  <a:gd name="T59" fmla="*/ 99 h 248"/>
                  <a:gd name="T60" fmla="*/ 332 w 336"/>
                  <a:gd name="T61" fmla="*/ 39 h 248"/>
                  <a:gd name="T62" fmla="*/ 310 w 336"/>
                  <a:gd name="T63" fmla="*/ 6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6"/>
                  <a:gd name="T97" fmla="*/ 0 h 248"/>
                  <a:gd name="T98" fmla="*/ 336 w 336"/>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6" h="248">
                    <a:moveTo>
                      <a:pt x="295" y="2"/>
                    </a:moveTo>
                    <a:lnTo>
                      <a:pt x="280" y="2"/>
                    </a:lnTo>
                    <a:lnTo>
                      <a:pt x="269" y="2"/>
                    </a:lnTo>
                    <a:lnTo>
                      <a:pt x="259" y="2"/>
                    </a:lnTo>
                    <a:lnTo>
                      <a:pt x="242" y="2"/>
                    </a:lnTo>
                    <a:lnTo>
                      <a:pt x="227" y="2"/>
                    </a:lnTo>
                    <a:lnTo>
                      <a:pt x="216" y="2"/>
                    </a:lnTo>
                    <a:lnTo>
                      <a:pt x="205" y="2"/>
                    </a:lnTo>
                    <a:lnTo>
                      <a:pt x="190" y="2"/>
                    </a:lnTo>
                    <a:lnTo>
                      <a:pt x="173" y="2"/>
                    </a:lnTo>
                    <a:lnTo>
                      <a:pt x="162" y="0"/>
                    </a:lnTo>
                    <a:lnTo>
                      <a:pt x="149" y="0"/>
                    </a:lnTo>
                    <a:lnTo>
                      <a:pt x="132" y="0"/>
                    </a:lnTo>
                    <a:lnTo>
                      <a:pt x="117" y="0"/>
                    </a:lnTo>
                    <a:lnTo>
                      <a:pt x="109" y="0"/>
                    </a:lnTo>
                    <a:lnTo>
                      <a:pt x="98" y="2"/>
                    </a:lnTo>
                    <a:lnTo>
                      <a:pt x="83" y="2"/>
                    </a:lnTo>
                    <a:lnTo>
                      <a:pt x="70" y="2"/>
                    </a:lnTo>
                    <a:lnTo>
                      <a:pt x="62" y="0"/>
                    </a:lnTo>
                    <a:lnTo>
                      <a:pt x="53" y="0"/>
                    </a:lnTo>
                    <a:lnTo>
                      <a:pt x="40" y="0"/>
                    </a:lnTo>
                    <a:lnTo>
                      <a:pt x="25" y="4"/>
                    </a:lnTo>
                    <a:lnTo>
                      <a:pt x="12" y="17"/>
                    </a:lnTo>
                    <a:lnTo>
                      <a:pt x="4" y="39"/>
                    </a:lnTo>
                    <a:lnTo>
                      <a:pt x="2" y="62"/>
                    </a:lnTo>
                    <a:lnTo>
                      <a:pt x="2" y="99"/>
                    </a:lnTo>
                    <a:lnTo>
                      <a:pt x="2" y="124"/>
                    </a:lnTo>
                    <a:lnTo>
                      <a:pt x="0" y="148"/>
                    </a:lnTo>
                    <a:lnTo>
                      <a:pt x="0" y="184"/>
                    </a:lnTo>
                    <a:lnTo>
                      <a:pt x="4" y="208"/>
                    </a:lnTo>
                    <a:lnTo>
                      <a:pt x="12" y="227"/>
                    </a:lnTo>
                    <a:lnTo>
                      <a:pt x="25" y="242"/>
                    </a:lnTo>
                    <a:lnTo>
                      <a:pt x="40" y="246"/>
                    </a:lnTo>
                    <a:lnTo>
                      <a:pt x="55" y="246"/>
                    </a:lnTo>
                    <a:lnTo>
                      <a:pt x="66" y="246"/>
                    </a:lnTo>
                    <a:lnTo>
                      <a:pt x="77" y="248"/>
                    </a:lnTo>
                    <a:lnTo>
                      <a:pt x="94" y="248"/>
                    </a:lnTo>
                    <a:lnTo>
                      <a:pt x="109" y="248"/>
                    </a:lnTo>
                    <a:lnTo>
                      <a:pt x="120" y="246"/>
                    </a:lnTo>
                    <a:lnTo>
                      <a:pt x="130" y="246"/>
                    </a:lnTo>
                    <a:lnTo>
                      <a:pt x="145" y="246"/>
                    </a:lnTo>
                    <a:lnTo>
                      <a:pt x="162" y="246"/>
                    </a:lnTo>
                    <a:lnTo>
                      <a:pt x="173" y="246"/>
                    </a:lnTo>
                    <a:lnTo>
                      <a:pt x="186" y="246"/>
                    </a:lnTo>
                    <a:lnTo>
                      <a:pt x="203" y="246"/>
                    </a:lnTo>
                    <a:lnTo>
                      <a:pt x="218" y="246"/>
                    </a:lnTo>
                    <a:lnTo>
                      <a:pt x="227" y="246"/>
                    </a:lnTo>
                    <a:lnTo>
                      <a:pt x="237" y="248"/>
                    </a:lnTo>
                    <a:lnTo>
                      <a:pt x="252" y="248"/>
                    </a:lnTo>
                    <a:lnTo>
                      <a:pt x="265" y="248"/>
                    </a:lnTo>
                    <a:lnTo>
                      <a:pt x="274" y="246"/>
                    </a:lnTo>
                    <a:lnTo>
                      <a:pt x="282" y="246"/>
                    </a:lnTo>
                    <a:lnTo>
                      <a:pt x="295" y="246"/>
                    </a:lnTo>
                    <a:lnTo>
                      <a:pt x="310" y="242"/>
                    </a:lnTo>
                    <a:lnTo>
                      <a:pt x="323" y="229"/>
                    </a:lnTo>
                    <a:lnTo>
                      <a:pt x="332" y="210"/>
                    </a:lnTo>
                    <a:lnTo>
                      <a:pt x="336" y="186"/>
                    </a:lnTo>
                    <a:lnTo>
                      <a:pt x="336" y="150"/>
                    </a:lnTo>
                    <a:lnTo>
                      <a:pt x="336" y="124"/>
                    </a:lnTo>
                    <a:lnTo>
                      <a:pt x="334" y="99"/>
                    </a:lnTo>
                    <a:lnTo>
                      <a:pt x="334" y="62"/>
                    </a:lnTo>
                    <a:lnTo>
                      <a:pt x="332" y="39"/>
                    </a:lnTo>
                    <a:lnTo>
                      <a:pt x="323" y="19"/>
                    </a:lnTo>
                    <a:lnTo>
                      <a:pt x="310" y="6"/>
                    </a:lnTo>
                    <a:lnTo>
                      <a:pt x="295" y="2"/>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287"/>
              <p:cNvSpPr>
                <a:spLocks/>
              </p:cNvSpPr>
              <p:nvPr/>
            </p:nvSpPr>
            <p:spPr bwMode="auto">
              <a:xfrm>
                <a:off x="4511" y="3656"/>
                <a:ext cx="334" cy="248"/>
              </a:xfrm>
              <a:custGeom>
                <a:avLst/>
                <a:gdLst>
                  <a:gd name="T0" fmla="*/ 278 w 334"/>
                  <a:gd name="T1" fmla="*/ 0 h 248"/>
                  <a:gd name="T2" fmla="*/ 257 w 334"/>
                  <a:gd name="T3" fmla="*/ 0 h 248"/>
                  <a:gd name="T4" fmla="*/ 224 w 334"/>
                  <a:gd name="T5" fmla="*/ 0 h 248"/>
                  <a:gd name="T6" fmla="*/ 203 w 334"/>
                  <a:gd name="T7" fmla="*/ 0 h 248"/>
                  <a:gd name="T8" fmla="*/ 171 w 334"/>
                  <a:gd name="T9" fmla="*/ 0 h 248"/>
                  <a:gd name="T10" fmla="*/ 149 w 334"/>
                  <a:gd name="T11" fmla="*/ 0 h 248"/>
                  <a:gd name="T12" fmla="*/ 117 w 334"/>
                  <a:gd name="T13" fmla="*/ 0 h 248"/>
                  <a:gd name="T14" fmla="*/ 96 w 334"/>
                  <a:gd name="T15" fmla="*/ 2 h 248"/>
                  <a:gd name="T16" fmla="*/ 68 w 334"/>
                  <a:gd name="T17" fmla="*/ 2 h 248"/>
                  <a:gd name="T18" fmla="*/ 51 w 334"/>
                  <a:gd name="T19" fmla="*/ 0 h 248"/>
                  <a:gd name="T20" fmla="*/ 23 w 334"/>
                  <a:gd name="T21" fmla="*/ 4 h 248"/>
                  <a:gd name="T22" fmla="*/ 2 w 334"/>
                  <a:gd name="T23" fmla="*/ 39 h 248"/>
                  <a:gd name="T24" fmla="*/ 0 w 334"/>
                  <a:gd name="T25" fmla="*/ 99 h 248"/>
                  <a:gd name="T26" fmla="*/ 0 w 334"/>
                  <a:gd name="T27" fmla="*/ 150 h 248"/>
                  <a:gd name="T28" fmla="*/ 2 w 334"/>
                  <a:gd name="T29" fmla="*/ 210 h 248"/>
                  <a:gd name="T30" fmla="*/ 23 w 334"/>
                  <a:gd name="T31" fmla="*/ 244 h 248"/>
                  <a:gd name="T32" fmla="*/ 55 w 334"/>
                  <a:gd name="T33" fmla="*/ 248 h 248"/>
                  <a:gd name="T34" fmla="*/ 77 w 334"/>
                  <a:gd name="T35" fmla="*/ 246 h 248"/>
                  <a:gd name="T36" fmla="*/ 107 w 334"/>
                  <a:gd name="T37" fmla="*/ 246 h 248"/>
                  <a:gd name="T38" fmla="*/ 128 w 334"/>
                  <a:gd name="T39" fmla="*/ 248 h 248"/>
                  <a:gd name="T40" fmla="*/ 160 w 334"/>
                  <a:gd name="T41" fmla="*/ 248 h 248"/>
                  <a:gd name="T42" fmla="*/ 184 w 334"/>
                  <a:gd name="T43" fmla="*/ 248 h 248"/>
                  <a:gd name="T44" fmla="*/ 216 w 334"/>
                  <a:gd name="T45" fmla="*/ 248 h 248"/>
                  <a:gd name="T46" fmla="*/ 235 w 334"/>
                  <a:gd name="T47" fmla="*/ 248 h 248"/>
                  <a:gd name="T48" fmla="*/ 265 w 334"/>
                  <a:gd name="T49" fmla="*/ 248 h 248"/>
                  <a:gd name="T50" fmla="*/ 282 w 334"/>
                  <a:gd name="T51" fmla="*/ 248 h 248"/>
                  <a:gd name="T52" fmla="*/ 310 w 334"/>
                  <a:gd name="T53" fmla="*/ 244 h 248"/>
                  <a:gd name="T54" fmla="*/ 332 w 334"/>
                  <a:gd name="T55" fmla="*/ 210 h 248"/>
                  <a:gd name="T56" fmla="*/ 334 w 334"/>
                  <a:gd name="T57" fmla="*/ 150 h 248"/>
                  <a:gd name="T58" fmla="*/ 332 w 334"/>
                  <a:gd name="T59" fmla="*/ 99 h 248"/>
                  <a:gd name="T60" fmla="*/ 329 w 334"/>
                  <a:gd name="T61" fmla="*/ 39 h 248"/>
                  <a:gd name="T62" fmla="*/ 310 w 334"/>
                  <a:gd name="T63" fmla="*/ 4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248"/>
                  <a:gd name="T98" fmla="*/ 334 w 334"/>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248">
                    <a:moveTo>
                      <a:pt x="295" y="0"/>
                    </a:moveTo>
                    <a:lnTo>
                      <a:pt x="278" y="0"/>
                    </a:lnTo>
                    <a:lnTo>
                      <a:pt x="267" y="0"/>
                    </a:lnTo>
                    <a:lnTo>
                      <a:pt x="257" y="0"/>
                    </a:lnTo>
                    <a:lnTo>
                      <a:pt x="239" y="0"/>
                    </a:lnTo>
                    <a:lnTo>
                      <a:pt x="224" y="0"/>
                    </a:lnTo>
                    <a:lnTo>
                      <a:pt x="214" y="0"/>
                    </a:lnTo>
                    <a:lnTo>
                      <a:pt x="203" y="0"/>
                    </a:lnTo>
                    <a:lnTo>
                      <a:pt x="188" y="0"/>
                    </a:lnTo>
                    <a:lnTo>
                      <a:pt x="171" y="0"/>
                    </a:lnTo>
                    <a:lnTo>
                      <a:pt x="160" y="0"/>
                    </a:lnTo>
                    <a:lnTo>
                      <a:pt x="149" y="0"/>
                    </a:lnTo>
                    <a:lnTo>
                      <a:pt x="132" y="0"/>
                    </a:lnTo>
                    <a:lnTo>
                      <a:pt x="117" y="0"/>
                    </a:lnTo>
                    <a:lnTo>
                      <a:pt x="107" y="0"/>
                    </a:lnTo>
                    <a:lnTo>
                      <a:pt x="96" y="2"/>
                    </a:lnTo>
                    <a:lnTo>
                      <a:pt x="81" y="2"/>
                    </a:lnTo>
                    <a:lnTo>
                      <a:pt x="68" y="2"/>
                    </a:lnTo>
                    <a:lnTo>
                      <a:pt x="60" y="0"/>
                    </a:lnTo>
                    <a:lnTo>
                      <a:pt x="51" y="0"/>
                    </a:lnTo>
                    <a:lnTo>
                      <a:pt x="38" y="0"/>
                    </a:lnTo>
                    <a:lnTo>
                      <a:pt x="23" y="4"/>
                    </a:lnTo>
                    <a:lnTo>
                      <a:pt x="10" y="17"/>
                    </a:lnTo>
                    <a:lnTo>
                      <a:pt x="2" y="39"/>
                    </a:lnTo>
                    <a:lnTo>
                      <a:pt x="0" y="62"/>
                    </a:lnTo>
                    <a:lnTo>
                      <a:pt x="0" y="99"/>
                    </a:lnTo>
                    <a:lnTo>
                      <a:pt x="0" y="124"/>
                    </a:lnTo>
                    <a:lnTo>
                      <a:pt x="0" y="150"/>
                    </a:lnTo>
                    <a:lnTo>
                      <a:pt x="0" y="186"/>
                    </a:lnTo>
                    <a:lnTo>
                      <a:pt x="2" y="210"/>
                    </a:lnTo>
                    <a:lnTo>
                      <a:pt x="10" y="229"/>
                    </a:lnTo>
                    <a:lnTo>
                      <a:pt x="23" y="244"/>
                    </a:lnTo>
                    <a:lnTo>
                      <a:pt x="38" y="248"/>
                    </a:lnTo>
                    <a:lnTo>
                      <a:pt x="55" y="248"/>
                    </a:lnTo>
                    <a:lnTo>
                      <a:pt x="66" y="246"/>
                    </a:lnTo>
                    <a:lnTo>
                      <a:pt x="77" y="246"/>
                    </a:lnTo>
                    <a:lnTo>
                      <a:pt x="92" y="246"/>
                    </a:lnTo>
                    <a:lnTo>
                      <a:pt x="107" y="246"/>
                    </a:lnTo>
                    <a:lnTo>
                      <a:pt x="117" y="246"/>
                    </a:lnTo>
                    <a:lnTo>
                      <a:pt x="128" y="248"/>
                    </a:lnTo>
                    <a:lnTo>
                      <a:pt x="143" y="248"/>
                    </a:lnTo>
                    <a:lnTo>
                      <a:pt x="160" y="248"/>
                    </a:lnTo>
                    <a:lnTo>
                      <a:pt x="173" y="248"/>
                    </a:lnTo>
                    <a:lnTo>
                      <a:pt x="184" y="248"/>
                    </a:lnTo>
                    <a:lnTo>
                      <a:pt x="201" y="248"/>
                    </a:lnTo>
                    <a:lnTo>
                      <a:pt x="216" y="248"/>
                    </a:lnTo>
                    <a:lnTo>
                      <a:pt x="227" y="248"/>
                    </a:lnTo>
                    <a:lnTo>
                      <a:pt x="235" y="248"/>
                    </a:lnTo>
                    <a:lnTo>
                      <a:pt x="250" y="248"/>
                    </a:lnTo>
                    <a:lnTo>
                      <a:pt x="265" y="248"/>
                    </a:lnTo>
                    <a:lnTo>
                      <a:pt x="274" y="248"/>
                    </a:lnTo>
                    <a:lnTo>
                      <a:pt x="282" y="248"/>
                    </a:lnTo>
                    <a:lnTo>
                      <a:pt x="295" y="248"/>
                    </a:lnTo>
                    <a:lnTo>
                      <a:pt x="310" y="244"/>
                    </a:lnTo>
                    <a:lnTo>
                      <a:pt x="323" y="229"/>
                    </a:lnTo>
                    <a:lnTo>
                      <a:pt x="332" y="210"/>
                    </a:lnTo>
                    <a:lnTo>
                      <a:pt x="334" y="186"/>
                    </a:lnTo>
                    <a:lnTo>
                      <a:pt x="334" y="150"/>
                    </a:lnTo>
                    <a:lnTo>
                      <a:pt x="334" y="124"/>
                    </a:lnTo>
                    <a:lnTo>
                      <a:pt x="332" y="99"/>
                    </a:lnTo>
                    <a:lnTo>
                      <a:pt x="332" y="62"/>
                    </a:lnTo>
                    <a:lnTo>
                      <a:pt x="329" y="39"/>
                    </a:lnTo>
                    <a:lnTo>
                      <a:pt x="321"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288"/>
              <p:cNvSpPr>
                <a:spLocks/>
              </p:cNvSpPr>
              <p:nvPr/>
            </p:nvSpPr>
            <p:spPr bwMode="auto">
              <a:xfrm>
                <a:off x="4885" y="3643"/>
                <a:ext cx="163" cy="272"/>
              </a:xfrm>
              <a:custGeom>
                <a:avLst/>
                <a:gdLst>
                  <a:gd name="T0" fmla="*/ 0 w 163"/>
                  <a:gd name="T1" fmla="*/ 75 h 272"/>
                  <a:gd name="T2" fmla="*/ 0 w 163"/>
                  <a:gd name="T3" fmla="*/ 112 h 272"/>
                  <a:gd name="T4" fmla="*/ 0 w 163"/>
                  <a:gd name="T5" fmla="*/ 137 h 272"/>
                  <a:gd name="T6" fmla="*/ 0 w 163"/>
                  <a:gd name="T7" fmla="*/ 163 h 272"/>
                  <a:gd name="T8" fmla="*/ 0 w 163"/>
                  <a:gd name="T9" fmla="*/ 199 h 272"/>
                  <a:gd name="T10" fmla="*/ 3 w 163"/>
                  <a:gd name="T11" fmla="*/ 223 h 272"/>
                  <a:gd name="T12" fmla="*/ 11 w 163"/>
                  <a:gd name="T13" fmla="*/ 242 h 272"/>
                  <a:gd name="T14" fmla="*/ 24 w 163"/>
                  <a:gd name="T15" fmla="*/ 255 h 272"/>
                  <a:gd name="T16" fmla="*/ 39 w 163"/>
                  <a:gd name="T17" fmla="*/ 259 h 272"/>
                  <a:gd name="T18" fmla="*/ 50 w 163"/>
                  <a:gd name="T19" fmla="*/ 259 h 272"/>
                  <a:gd name="T20" fmla="*/ 58 w 163"/>
                  <a:gd name="T21" fmla="*/ 259 h 272"/>
                  <a:gd name="T22" fmla="*/ 65 w 163"/>
                  <a:gd name="T23" fmla="*/ 259 h 272"/>
                  <a:gd name="T24" fmla="*/ 71 w 163"/>
                  <a:gd name="T25" fmla="*/ 259 h 272"/>
                  <a:gd name="T26" fmla="*/ 77 w 163"/>
                  <a:gd name="T27" fmla="*/ 261 h 272"/>
                  <a:gd name="T28" fmla="*/ 84 w 163"/>
                  <a:gd name="T29" fmla="*/ 261 h 272"/>
                  <a:gd name="T30" fmla="*/ 92 w 163"/>
                  <a:gd name="T31" fmla="*/ 261 h 272"/>
                  <a:gd name="T32" fmla="*/ 103 w 163"/>
                  <a:gd name="T33" fmla="*/ 261 h 272"/>
                  <a:gd name="T34" fmla="*/ 120 w 163"/>
                  <a:gd name="T35" fmla="*/ 266 h 272"/>
                  <a:gd name="T36" fmla="*/ 133 w 163"/>
                  <a:gd name="T37" fmla="*/ 272 h 272"/>
                  <a:gd name="T38" fmla="*/ 144 w 163"/>
                  <a:gd name="T39" fmla="*/ 272 h 272"/>
                  <a:gd name="T40" fmla="*/ 157 w 163"/>
                  <a:gd name="T41" fmla="*/ 259 h 272"/>
                  <a:gd name="T42" fmla="*/ 163 w 163"/>
                  <a:gd name="T43" fmla="*/ 238 h 272"/>
                  <a:gd name="T44" fmla="*/ 163 w 163"/>
                  <a:gd name="T45" fmla="*/ 221 h 272"/>
                  <a:gd name="T46" fmla="*/ 157 w 163"/>
                  <a:gd name="T47" fmla="*/ 199 h 272"/>
                  <a:gd name="T48" fmla="*/ 155 w 163"/>
                  <a:gd name="T49" fmla="*/ 171 h 272"/>
                  <a:gd name="T50" fmla="*/ 155 w 163"/>
                  <a:gd name="T51" fmla="*/ 146 h 272"/>
                  <a:gd name="T52" fmla="*/ 155 w 163"/>
                  <a:gd name="T53" fmla="*/ 127 h 272"/>
                  <a:gd name="T54" fmla="*/ 155 w 163"/>
                  <a:gd name="T55" fmla="*/ 107 h 272"/>
                  <a:gd name="T56" fmla="*/ 155 w 163"/>
                  <a:gd name="T57" fmla="*/ 82 h 272"/>
                  <a:gd name="T58" fmla="*/ 157 w 163"/>
                  <a:gd name="T59" fmla="*/ 58 h 272"/>
                  <a:gd name="T60" fmla="*/ 163 w 163"/>
                  <a:gd name="T61" fmla="*/ 41 h 272"/>
                  <a:gd name="T62" fmla="*/ 163 w 163"/>
                  <a:gd name="T63" fmla="*/ 26 h 272"/>
                  <a:gd name="T64" fmla="*/ 157 w 163"/>
                  <a:gd name="T65" fmla="*/ 11 h 272"/>
                  <a:gd name="T66" fmla="*/ 148 w 163"/>
                  <a:gd name="T67" fmla="*/ 2 h 272"/>
                  <a:gd name="T68" fmla="*/ 140 w 163"/>
                  <a:gd name="T69" fmla="*/ 0 h 272"/>
                  <a:gd name="T70" fmla="*/ 131 w 163"/>
                  <a:gd name="T71" fmla="*/ 0 h 272"/>
                  <a:gd name="T72" fmla="*/ 125 w 163"/>
                  <a:gd name="T73" fmla="*/ 2 h 272"/>
                  <a:gd name="T74" fmla="*/ 118 w 163"/>
                  <a:gd name="T75" fmla="*/ 4 h 272"/>
                  <a:gd name="T76" fmla="*/ 110 w 163"/>
                  <a:gd name="T77" fmla="*/ 9 h 272"/>
                  <a:gd name="T78" fmla="*/ 101 w 163"/>
                  <a:gd name="T79" fmla="*/ 11 h 272"/>
                  <a:gd name="T80" fmla="*/ 90 w 163"/>
                  <a:gd name="T81" fmla="*/ 13 h 272"/>
                  <a:gd name="T82" fmla="*/ 75 w 163"/>
                  <a:gd name="T83" fmla="*/ 13 h 272"/>
                  <a:gd name="T84" fmla="*/ 65 w 163"/>
                  <a:gd name="T85" fmla="*/ 13 h 272"/>
                  <a:gd name="T86" fmla="*/ 54 w 163"/>
                  <a:gd name="T87" fmla="*/ 13 h 272"/>
                  <a:gd name="T88" fmla="*/ 39 w 163"/>
                  <a:gd name="T89" fmla="*/ 13 h 272"/>
                  <a:gd name="T90" fmla="*/ 24 w 163"/>
                  <a:gd name="T91" fmla="*/ 17 h 272"/>
                  <a:gd name="T92" fmla="*/ 11 w 163"/>
                  <a:gd name="T93" fmla="*/ 30 h 272"/>
                  <a:gd name="T94" fmla="*/ 3 w 163"/>
                  <a:gd name="T95" fmla="*/ 52 h 272"/>
                  <a:gd name="T96" fmla="*/ 0 w 163"/>
                  <a:gd name="T97" fmla="*/ 75 h 2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272"/>
                  <a:gd name="T149" fmla="*/ 163 w 163"/>
                  <a:gd name="T150" fmla="*/ 272 h 2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272">
                    <a:moveTo>
                      <a:pt x="0" y="75"/>
                    </a:moveTo>
                    <a:lnTo>
                      <a:pt x="0" y="112"/>
                    </a:lnTo>
                    <a:lnTo>
                      <a:pt x="0" y="137"/>
                    </a:lnTo>
                    <a:lnTo>
                      <a:pt x="0" y="163"/>
                    </a:lnTo>
                    <a:lnTo>
                      <a:pt x="0" y="199"/>
                    </a:lnTo>
                    <a:lnTo>
                      <a:pt x="3" y="223"/>
                    </a:lnTo>
                    <a:lnTo>
                      <a:pt x="11" y="242"/>
                    </a:lnTo>
                    <a:lnTo>
                      <a:pt x="24" y="255"/>
                    </a:lnTo>
                    <a:lnTo>
                      <a:pt x="39" y="259"/>
                    </a:lnTo>
                    <a:lnTo>
                      <a:pt x="50" y="259"/>
                    </a:lnTo>
                    <a:lnTo>
                      <a:pt x="58" y="259"/>
                    </a:lnTo>
                    <a:lnTo>
                      <a:pt x="65" y="259"/>
                    </a:lnTo>
                    <a:lnTo>
                      <a:pt x="71" y="259"/>
                    </a:lnTo>
                    <a:lnTo>
                      <a:pt x="77" y="261"/>
                    </a:lnTo>
                    <a:lnTo>
                      <a:pt x="84" y="261"/>
                    </a:lnTo>
                    <a:lnTo>
                      <a:pt x="92" y="261"/>
                    </a:lnTo>
                    <a:lnTo>
                      <a:pt x="103" y="261"/>
                    </a:lnTo>
                    <a:lnTo>
                      <a:pt x="120" y="266"/>
                    </a:lnTo>
                    <a:lnTo>
                      <a:pt x="133" y="272"/>
                    </a:lnTo>
                    <a:lnTo>
                      <a:pt x="144" y="272"/>
                    </a:lnTo>
                    <a:lnTo>
                      <a:pt x="157" y="259"/>
                    </a:lnTo>
                    <a:lnTo>
                      <a:pt x="163" y="238"/>
                    </a:lnTo>
                    <a:lnTo>
                      <a:pt x="163" y="221"/>
                    </a:lnTo>
                    <a:lnTo>
                      <a:pt x="157" y="199"/>
                    </a:lnTo>
                    <a:lnTo>
                      <a:pt x="155" y="171"/>
                    </a:lnTo>
                    <a:lnTo>
                      <a:pt x="155" y="146"/>
                    </a:lnTo>
                    <a:lnTo>
                      <a:pt x="155" y="127"/>
                    </a:lnTo>
                    <a:lnTo>
                      <a:pt x="155" y="107"/>
                    </a:lnTo>
                    <a:lnTo>
                      <a:pt x="155" y="82"/>
                    </a:lnTo>
                    <a:lnTo>
                      <a:pt x="157" y="58"/>
                    </a:lnTo>
                    <a:lnTo>
                      <a:pt x="163" y="41"/>
                    </a:lnTo>
                    <a:lnTo>
                      <a:pt x="163" y="26"/>
                    </a:lnTo>
                    <a:lnTo>
                      <a:pt x="157" y="11"/>
                    </a:lnTo>
                    <a:lnTo>
                      <a:pt x="148" y="2"/>
                    </a:lnTo>
                    <a:lnTo>
                      <a:pt x="140" y="0"/>
                    </a:lnTo>
                    <a:lnTo>
                      <a:pt x="131" y="0"/>
                    </a:lnTo>
                    <a:lnTo>
                      <a:pt x="125" y="2"/>
                    </a:lnTo>
                    <a:lnTo>
                      <a:pt x="118" y="4"/>
                    </a:lnTo>
                    <a:lnTo>
                      <a:pt x="110" y="9"/>
                    </a:lnTo>
                    <a:lnTo>
                      <a:pt x="101" y="11"/>
                    </a:lnTo>
                    <a:lnTo>
                      <a:pt x="90" y="13"/>
                    </a:lnTo>
                    <a:lnTo>
                      <a:pt x="75" y="13"/>
                    </a:lnTo>
                    <a:lnTo>
                      <a:pt x="65" y="13"/>
                    </a:lnTo>
                    <a:lnTo>
                      <a:pt x="54" y="13"/>
                    </a:lnTo>
                    <a:lnTo>
                      <a:pt x="39" y="13"/>
                    </a:lnTo>
                    <a:lnTo>
                      <a:pt x="24" y="17"/>
                    </a:lnTo>
                    <a:lnTo>
                      <a:pt x="11" y="30"/>
                    </a:lnTo>
                    <a:lnTo>
                      <a:pt x="3" y="52"/>
                    </a:lnTo>
                    <a:lnTo>
                      <a:pt x="0" y="75"/>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289"/>
              <p:cNvSpPr>
                <a:spLocks/>
              </p:cNvSpPr>
              <p:nvPr/>
            </p:nvSpPr>
            <p:spPr bwMode="auto">
              <a:xfrm>
                <a:off x="3033" y="914"/>
                <a:ext cx="246" cy="259"/>
              </a:xfrm>
              <a:custGeom>
                <a:avLst/>
                <a:gdLst>
                  <a:gd name="T0" fmla="*/ 229 w 246"/>
                  <a:gd name="T1" fmla="*/ 225 h 259"/>
                  <a:gd name="T2" fmla="*/ 244 w 246"/>
                  <a:gd name="T3" fmla="*/ 193 h 259"/>
                  <a:gd name="T4" fmla="*/ 246 w 246"/>
                  <a:gd name="T5" fmla="*/ 135 h 259"/>
                  <a:gd name="T6" fmla="*/ 246 w 246"/>
                  <a:gd name="T7" fmla="*/ 88 h 259"/>
                  <a:gd name="T8" fmla="*/ 244 w 246"/>
                  <a:gd name="T9" fmla="*/ 32 h 259"/>
                  <a:gd name="T10" fmla="*/ 229 w 246"/>
                  <a:gd name="T11" fmla="*/ 5 h 259"/>
                  <a:gd name="T12" fmla="*/ 205 w 246"/>
                  <a:gd name="T13" fmla="*/ 2 h 259"/>
                  <a:gd name="T14" fmla="*/ 188 w 246"/>
                  <a:gd name="T15" fmla="*/ 7 h 259"/>
                  <a:gd name="T16" fmla="*/ 167 w 246"/>
                  <a:gd name="T17" fmla="*/ 11 h 259"/>
                  <a:gd name="T18" fmla="*/ 150 w 246"/>
                  <a:gd name="T19" fmla="*/ 13 h 259"/>
                  <a:gd name="T20" fmla="*/ 126 w 246"/>
                  <a:gd name="T21" fmla="*/ 17 h 259"/>
                  <a:gd name="T22" fmla="*/ 109 w 246"/>
                  <a:gd name="T23" fmla="*/ 20 h 259"/>
                  <a:gd name="T24" fmla="*/ 85 w 246"/>
                  <a:gd name="T25" fmla="*/ 24 h 259"/>
                  <a:gd name="T26" fmla="*/ 70 w 246"/>
                  <a:gd name="T27" fmla="*/ 26 h 259"/>
                  <a:gd name="T28" fmla="*/ 49 w 246"/>
                  <a:gd name="T29" fmla="*/ 28 h 259"/>
                  <a:gd name="T30" fmla="*/ 36 w 246"/>
                  <a:gd name="T31" fmla="*/ 30 h 259"/>
                  <a:gd name="T32" fmla="*/ 17 w 246"/>
                  <a:gd name="T33" fmla="*/ 39 h 259"/>
                  <a:gd name="T34" fmla="*/ 2 w 246"/>
                  <a:gd name="T35" fmla="*/ 71 h 259"/>
                  <a:gd name="T36" fmla="*/ 0 w 246"/>
                  <a:gd name="T37" fmla="*/ 127 h 259"/>
                  <a:gd name="T38" fmla="*/ 0 w 246"/>
                  <a:gd name="T39" fmla="*/ 174 h 259"/>
                  <a:gd name="T40" fmla="*/ 2 w 246"/>
                  <a:gd name="T41" fmla="*/ 227 h 259"/>
                  <a:gd name="T42" fmla="*/ 17 w 246"/>
                  <a:gd name="T43" fmla="*/ 257 h 259"/>
                  <a:gd name="T44" fmla="*/ 38 w 246"/>
                  <a:gd name="T45" fmla="*/ 257 h 259"/>
                  <a:gd name="T46" fmla="*/ 55 w 246"/>
                  <a:gd name="T47" fmla="*/ 255 h 259"/>
                  <a:gd name="T48" fmla="*/ 77 w 246"/>
                  <a:gd name="T49" fmla="*/ 251 h 259"/>
                  <a:gd name="T50" fmla="*/ 94 w 246"/>
                  <a:gd name="T51" fmla="*/ 249 h 259"/>
                  <a:gd name="T52" fmla="*/ 117 w 246"/>
                  <a:gd name="T53" fmla="*/ 244 h 259"/>
                  <a:gd name="T54" fmla="*/ 135 w 246"/>
                  <a:gd name="T55" fmla="*/ 242 h 259"/>
                  <a:gd name="T56" fmla="*/ 158 w 246"/>
                  <a:gd name="T57" fmla="*/ 238 h 259"/>
                  <a:gd name="T58" fmla="*/ 175 w 246"/>
                  <a:gd name="T59" fmla="*/ 238 h 259"/>
                  <a:gd name="T60" fmla="*/ 194 w 246"/>
                  <a:gd name="T61" fmla="*/ 234 h 259"/>
                  <a:gd name="T62" fmla="*/ 207 w 246"/>
                  <a:gd name="T63" fmla="*/ 234 h 2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259"/>
                  <a:gd name="T98" fmla="*/ 246 w 246"/>
                  <a:gd name="T99" fmla="*/ 259 h 2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259">
                    <a:moveTo>
                      <a:pt x="218" y="232"/>
                    </a:moveTo>
                    <a:lnTo>
                      <a:pt x="229" y="225"/>
                    </a:lnTo>
                    <a:lnTo>
                      <a:pt x="237" y="212"/>
                    </a:lnTo>
                    <a:lnTo>
                      <a:pt x="244" y="193"/>
                    </a:lnTo>
                    <a:lnTo>
                      <a:pt x="246" y="169"/>
                    </a:lnTo>
                    <a:lnTo>
                      <a:pt x="246" y="135"/>
                    </a:lnTo>
                    <a:lnTo>
                      <a:pt x="246" y="112"/>
                    </a:lnTo>
                    <a:lnTo>
                      <a:pt x="246" y="88"/>
                    </a:lnTo>
                    <a:lnTo>
                      <a:pt x="246" y="54"/>
                    </a:lnTo>
                    <a:lnTo>
                      <a:pt x="244" y="32"/>
                    </a:lnTo>
                    <a:lnTo>
                      <a:pt x="237" y="15"/>
                    </a:lnTo>
                    <a:lnTo>
                      <a:pt x="229" y="5"/>
                    </a:lnTo>
                    <a:lnTo>
                      <a:pt x="218" y="0"/>
                    </a:lnTo>
                    <a:lnTo>
                      <a:pt x="205" y="2"/>
                    </a:lnTo>
                    <a:lnTo>
                      <a:pt x="197" y="5"/>
                    </a:lnTo>
                    <a:lnTo>
                      <a:pt x="188" y="7"/>
                    </a:lnTo>
                    <a:lnTo>
                      <a:pt x="177" y="9"/>
                    </a:lnTo>
                    <a:lnTo>
                      <a:pt x="167" y="11"/>
                    </a:lnTo>
                    <a:lnTo>
                      <a:pt x="158" y="11"/>
                    </a:lnTo>
                    <a:lnTo>
                      <a:pt x="150" y="13"/>
                    </a:lnTo>
                    <a:lnTo>
                      <a:pt x="139" y="15"/>
                    </a:lnTo>
                    <a:lnTo>
                      <a:pt x="126" y="17"/>
                    </a:lnTo>
                    <a:lnTo>
                      <a:pt x="117" y="20"/>
                    </a:lnTo>
                    <a:lnTo>
                      <a:pt x="109" y="20"/>
                    </a:lnTo>
                    <a:lnTo>
                      <a:pt x="96" y="22"/>
                    </a:lnTo>
                    <a:lnTo>
                      <a:pt x="85" y="24"/>
                    </a:lnTo>
                    <a:lnTo>
                      <a:pt x="79" y="24"/>
                    </a:lnTo>
                    <a:lnTo>
                      <a:pt x="70" y="26"/>
                    </a:lnTo>
                    <a:lnTo>
                      <a:pt x="60" y="26"/>
                    </a:lnTo>
                    <a:lnTo>
                      <a:pt x="49" y="28"/>
                    </a:lnTo>
                    <a:lnTo>
                      <a:pt x="42" y="30"/>
                    </a:lnTo>
                    <a:lnTo>
                      <a:pt x="36" y="30"/>
                    </a:lnTo>
                    <a:lnTo>
                      <a:pt x="27" y="32"/>
                    </a:lnTo>
                    <a:lnTo>
                      <a:pt x="17" y="39"/>
                    </a:lnTo>
                    <a:lnTo>
                      <a:pt x="8" y="54"/>
                    </a:lnTo>
                    <a:lnTo>
                      <a:pt x="2" y="71"/>
                    </a:lnTo>
                    <a:lnTo>
                      <a:pt x="0" y="94"/>
                    </a:lnTo>
                    <a:lnTo>
                      <a:pt x="0" y="127"/>
                    </a:lnTo>
                    <a:lnTo>
                      <a:pt x="0" y="150"/>
                    </a:lnTo>
                    <a:lnTo>
                      <a:pt x="0" y="174"/>
                    </a:lnTo>
                    <a:lnTo>
                      <a:pt x="0" y="206"/>
                    </a:lnTo>
                    <a:lnTo>
                      <a:pt x="2" y="227"/>
                    </a:lnTo>
                    <a:lnTo>
                      <a:pt x="8" y="244"/>
                    </a:lnTo>
                    <a:lnTo>
                      <a:pt x="17" y="257"/>
                    </a:lnTo>
                    <a:lnTo>
                      <a:pt x="27" y="259"/>
                    </a:lnTo>
                    <a:lnTo>
                      <a:pt x="38" y="257"/>
                    </a:lnTo>
                    <a:lnTo>
                      <a:pt x="47" y="255"/>
                    </a:lnTo>
                    <a:lnTo>
                      <a:pt x="55" y="255"/>
                    </a:lnTo>
                    <a:lnTo>
                      <a:pt x="66" y="253"/>
                    </a:lnTo>
                    <a:lnTo>
                      <a:pt x="77" y="251"/>
                    </a:lnTo>
                    <a:lnTo>
                      <a:pt x="85" y="249"/>
                    </a:lnTo>
                    <a:lnTo>
                      <a:pt x="94" y="249"/>
                    </a:lnTo>
                    <a:lnTo>
                      <a:pt x="105" y="247"/>
                    </a:lnTo>
                    <a:lnTo>
                      <a:pt x="117" y="244"/>
                    </a:lnTo>
                    <a:lnTo>
                      <a:pt x="126" y="242"/>
                    </a:lnTo>
                    <a:lnTo>
                      <a:pt x="135" y="242"/>
                    </a:lnTo>
                    <a:lnTo>
                      <a:pt x="147" y="240"/>
                    </a:lnTo>
                    <a:lnTo>
                      <a:pt x="158" y="238"/>
                    </a:lnTo>
                    <a:lnTo>
                      <a:pt x="167" y="238"/>
                    </a:lnTo>
                    <a:lnTo>
                      <a:pt x="175" y="238"/>
                    </a:lnTo>
                    <a:lnTo>
                      <a:pt x="186" y="236"/>
                    </a:lnTo>
                    <a:lnTo>
                      <a:pt x="194" y="234"/>
                    </a:lnTo>
                    <a:lnTo>
                      <a:pt x="201" y="234"/>
                    </a:lnTo>
                    <a:lnTo>
                      <a:pt x="207" y="234"/>
                    </a:lnTo>
                    <a:lnTo>
                      <a:pt x="218" y="232"/>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290"/>
              <p:cNvSpPr>
                <a:spLocks/>
              </p:cNvSpPr>
              <p:nvPr/>
            </p:nvSpPr>
            <p:spPr bwMode="auto">
              <a:xfrm>
                <a:off x="3309" y="871"/>
                <a:ext cx="250" cy="262"/>
              </a:xfrm>
              <a:custGeom>
                <a:avLst/>
                <a:gdLst>
                  <a:gd name="T0" fmla="*/ 233 w 250"/>
                  <a:gd name="T1" fmla="*/ 230 h 262"/>
                  <a:gd name="T2" fmla="*/ 248 w 250"/>
                  <a:gd name="T3" fmla="*/ 195 h 262"/>
                  <a:gd name="T4" fmla="*/ 250 w 250"/>
                  <a:gd name="T5" fmla="*/ 137 h 262"/>
                  <a:gd name="T6" fmla="*/ 250 w 250"/>
                  <a:gd name="T7" fmla="*/ 90 h 262"/>
                  <a:gd name="T8" fmla="*/ 248 w 250"/>
                  <a:gd name="T9" fmla="*/ 30 h 262"/>
                  <a:gd name="T10" fmla="*/ 233 w 250"/>
                  <a:gd name="T11" fmla="*/ 3 h 262"/>
                  <a:gd name="T12" fmla="*/ 210 w 250"/>
                  <a:gd name="T13" fmla="*/ 3 h 262"/>
                  <a:gd name="T14" fmla="*/ 193 w 250"/>
                  <a:gd name="T15" fmla="*/ 5 h 262"/>
                  <a:gd name="T16" fmla="*/ 171 w 250"/>
                  <a:gd name="T17" fmla="*/ 9 h 262"/>
                  <a:gd name="T18" fmla="*/ 154 w 250"/>
                  <a:gd name="T19" fmla="*/ 11 h 262"/>
                  <a:gd name="T20" fmla="*/ 131 w 250"/>
                  <a:gd name="T21" fmla="*/ 15 h 262"/>
                  <a:gd name="T22" fmla="*/ 113 w 250"/>
                  <a:gd name="T23" fmla="*/ 18 h 262"/>
                  <a:gd name="T24" fmla="*/ 90 w 250"/>
                  <a:gd name="T25" fmla="*/ 22 h 262"/>
                  <a:gd name="T26" fmla="*/ 73 w 250"/>
                  <a:gd name="T27" fmla="*/ 24 h 262"/>
                  <a:gd name="T28" fmla="*/ 53 w 250"/>
                  <a:gd name="T29" fmla="*/ 26 h 262"/>
                  <a:gd name="T30" fmla="*/ 41 w 250"/>
                  <a:gd name="T31" fmla="*/ 28 h 262"/>
                  <a:gd name="T32" fmla="*/ 19 w 250"/>
                  <a:gd name="T33" fmla="*/ 37 h 262"/>
                  <a:gd name="T34" fmla="*/ 2 w 250"/>
                  <a:gd name="T35" fmla="*/ 69 h 262"/>
                  <a:gd name="T36" fmla="*/ 0 w 250"/>
                  <a:gd name="T37" fmla="*/ 127 h 262"/>
                  <a:gd name="T38" fmla="*/ 0 w 250"/>
                  <a:gd name="T39" fmla="*/ 174 h 262"/>
                  <a:gd name="T40" fmla="*/ 2 w 250"/>
                  <a:gd name="T41" fmla="*/ 230 h 262"/>
                  <a:gd name="T42" fmla="*/ 19 w 250"/>
                  <a:gd name="T43" fmla="*/ 260 h 262"/>
                  <a:gd name="T44" fmla="*/ 43 w 250"/>
                  <a:gd name="T45" fmla="*/ 260 h 262"/>
                  <a:gd name="T46" fmla="*/ 60 w 250"/>
                  <a:gd name="T47" fmla="*/ 257 h 262"/>
                  <a:gd name="T48" fmla="*/ 81 w 250"/>
                  <a:gd name="T49" fmla="*/ 255 h 262"/>
                  <a:gd name="T50" fmla="*/ 98 w 250"/>
                  <a:gd name="T51" fmla="*/ 253 h 262"/>
                  <a:gd name="T52" fmla="*/ 122 w 250"/>
                  <a:gd name="T53" fmla="*/ 249 h 262"/>
                  <a:gd name="T54" fmla="*/ 139 w 250"/>
                  <a:gd name="T55" fmla="*/ 249 h 262"/>
                  <a:gd name="T56" fmla="*/ 163 w 250"/>
                  <a:gd name="T57" fmla="*/ 245 h 262"/>
                  <a:gd name="T58" fmla="*/ 178 w 250"/>
                  <a:gd name="T59" fmla="*/ 242 h 262"/>
                  <a:gd name="T60" fmla="*/ 199 w 250"/>
                  <a:gd name="T61" fmla="*/ 238 h 262"/>
                  <a:gd name="T62" fmla="*/ 212 w 250"/>
                  <a:gd name="T63" fmla="*/ 238 h 2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0"/>
                  <a:gd name="T97" fmla="*/ 0 h 262"/>
                  <a:gd name="T98" fmla="*/ 250 w 250"/>
                  <a:gd name="T99" fmla="*/ 262 h 2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0" h="262">
                    <a:moveTo>
                      <a:pt x="221" y="236"/>
                    </a:moveTo>
                    <a:lnTo>
                      <a:pt x="233" y="230"/>
                    </a:lnTo>
                    <a:lnTo>
                      <a:pt x="242" y="217"/>
                    </a:lnTo>
                    <a:lnTo>
                      <a:pt x="248" y="195"/>
                    </a:lnTo>
                    <a:lnTo>
                      <a:pt x="250" y="172"/>
                    </a:lnTo>
                    <a:lnTo>
                      <a:pt x="250" y="137"/>
                    </a:lnTo>
                    <a:lnTo>
                      <a:pt x="250" y="114"/>
                    </a:lnTo>
                    <a:lnTo>
                      <a:pt x="250" y="90"/>
                    </a:lnTo>
                    <a:lnTo>
                      <a:pt x="250" y="54"/>
                    </a:lnTo>
                    <a:lnTo>
                      <a:pt x="248" y="30"/>
                    </a:lnTo>
                    <a:lnTo>
                      <a:pt x="242" y="13"/>
                    </a:lnTo>
                    <a:lnTo>
                      <a:pt x="233" y="3"/>
                    </a:lnTo>
                    <a:lnTo>
                      <a:pt x="221" y="0"/>
                    </a:lnTo>
                    <a:lnTo>
                      <a:pt x="210" y="3"/>
                    </a:lnTo>
                    <a:lnTo>
                      <a:pt x="201" y="3"/>
                    </a:lnTo>
                    <a:lnTo>
                      <a:pt x="193" y="5"/>
                    </a:lnTo>
                    <a:lnTo>
                      <a:pt x="182" y="7"/>
                    </a:lnTo>
                    <a:lnTo>
                      <a:pt x="171" y="9"/>
                    </a:lnTo>
                    <a:lnTo>
                      <a:pt x="163" y="9"/>
                    </a:lnTo>
                    <a:lnTo>
                      <a:pt x="154" y="11"/>
                    </a:lnTo>
                    <a:lnTo>
                      <a:pt x="141" y="13"/>
                    </a:lnTo>
                    <a:lnTo>
                      <a:pt x="131" y="15"/>
                    </a:lnTo>
                    <a:lnTo>
                      <a:pt x="122" y="15"/>
                    </a:lnTo>
                    <a:lnTo>
                      <a:pt x="113" y="18"/>
                    </a:lnTo>
                    <a:lnTo>
                      <a:pt x="101" y="20"/>
                    </a:lnTo>
                    <a:lnTo>
                      <a:pt x="90" y="22"/>
                    </a:lnTo>
                    <a:lnTo>
                      <a:pt x="81" y="22"/>
                    </a:lnTo>
                    <a:lnTo>
                      <a:pt x="73" y="24"/>
                    </a:lnTo>
                    <a:lnTo>
                      <a:pt x="62" y="26"/>
                    </a:lnTo>
                    <a:lnTo>
                      <a:pt x="53" y="26"/>
                    </a:lnTo>
                    <a:lnTo>
                      <a:pt x="47" y="28"/>
                    </a:lnTo>
                    <a:lnTo>
                      <a:pt x="41" y="28"/>
                    </a:lnTo>
                    <a:lnTo>
                      <a:pt x="30" y="30"/>
                    </a:lnTo>
                    <a:lnTo>
                      <a:pt x="19" y="37"/>
                    </a:lnTo>
                    <a:lnTo>
                      <a:pt x="8" y="50"/>
                    </a:lnTo>
                    <a:lnTo>
                      <a:pt x="2" y="69"/>
                    </a:lnTo>
                    <a:lnTo>
                      <a:pt x="0" y="93"/>
                    </a:lnTo>
                    <a:lnTo>
                      <a:pt x="0" y="127"/>
                    </a:lnTo>
                    <a:lnTo>
                      <a:pt x="0" y="150"/>
                    </a:lnTo>
                    <a:lnTo>
                      <a:pt x="0" y="174"/>
                    </a:lnTo>
                    <a:lnTo>
                      <a:pt x="0" y="208"/>
                    </a:lnTo>
                    <a:lnTo>
                      <a:pt x="2" y="230"/>
                    </a:lnTo>
                    <a:lnTo>
                      <a:pt x="8" y="247"/>
                    </a:lnTo>
                    <a:lnTo>
                      <a:pt x="19" y="260"/>
                    </a:lnTo>
                    <a:lnTo>
                      <a:pt x="30" y="262"/>
                    </a:lnTo>
                    <a:lnTo>
                      <a:pt x="43" y="260"/>
                    </a:lnTo>
                    <a:lnTo>
                      <a:pt x="51" y="260"/>
                    </a:lnTo>
                    <a:lnTo>
                      <a:pt x="60" y="257"/>
                    </a:lnTo>
                    <a:lnTo>
                      <a:pt x="71" y="255"/>
                    </a:lnTo>
                    <a:lnTo>
                      <a:pt x="81" y="255"/>
                    </a:lnTo>
                    <a:lnTo>
                      <a:pt x="90" y="253"/>
                    </a:lnTo>
                    <a:lnTo>
                      <a:pt x="98" y="253"/>
                    </a:lnTo>
                    <a:lnTo>
                      <a:pt x="109" y="251"/>
                    </a:lnTo>
                    <a:lnTo>
                      <a:pt x="122" y="249"/>
                    </a:lnTo>
                    <a:lnTo>
                      <a:pt x="131" y="249"/>
                    </a:lnTo>
                    <a:lnTo>
                      <a:pt x="139" y="249"/>
                    </a:lnTo>
                    <a:lnTo>
                      <a:pt x="152" y="247"/>
                    </a:lnTo>
                    <a:lnTo>
                      <a:pt x="163" y="245"/>
                    </a:lnTo>
                    <a:lnTo>
                      <a:pt x="169" y="242"/>
                    </a:lnTo>
                    <a:lnTo>
                      <a:pt x="178" y="242"/>
                    </a:lnTo>
                    <a:lnTo>
                      <a:pt x="188" y="240"/>
                    </a:lnTo>
                    <a:lnTo>
                      <a:pt x="199" y="238"/>
                    </a:lnTo>
                    <a:lnTo>
                      <a:pt x="206" y="238"/>
                    </a:lnTo>
                    <a:lnTo>
                      <a:pt x="212" y="238"/>
                    </a:lnTo>
                    <a:lnTo>
                      <a:pt x="221" y="23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291"/>
              <p:cNvSpPr>
                <a:spLocks/>
              </p:cNvSpPr>
              <p:nvPr/>
            </p:nvSpPr>
            <p:spPr bwMode="auto">
              <a:xfrm>
                <a:off x="3589" y="826"/>
                <a:ext cx="251" cy="268"/>
              </a:xfrm>
              <a:custGeom>
                <a:avLst/>
                <a:gdLst>
                  <a:gd name="T0" fmla="*/ 232 w 251"/>
                  <a:gd name="T1" fmla="*/ 236 h 268"/>
                  <a:gd name="T2" fmla="*/ 249 w 251"/>
                  <a:gd name="T3" fmla="*/ 200 h 268"/>
                  <a:gd name="T4" fmla="*/ 251 w 251"/>
                  <a:gd name="T5" fmla="*/ 140 h 268"/>
                  <a:gd name="T6" fmla="*/ 249 w 251"/>
                  <a:gd name="T7" fmla="*/ 90 h 268"/>
                  <a:gd name="T8" fmla="*/ 247 w 251"/>
                  <a:gd name="T9" fmla="*/ 30 h 268"/>
                  <a:gd name="T10" fmla="*/ 232 w 251"/>
                  <a:gd name="T11" fmla="*/ 3 h 268"/>
                  <a:gd name="T12" fmla="*/ 210 w 251"/>
                  <a:gd name="T13" fmla="*/ 0 h 268"/>
                  <a:gd name="T14" fmla="*/ 193 w 251"/>
                  <a:gd name="T15" fmla="*/ 3 h 268"/>
                  <a:gd name="T16" fmla="*/ 170 w 251"/>
                  <a:gd name="T17" fmla="*/ 7 h 268"/>
                  <a:gd name="T18" fmla="*/ 153 w 251"/>
                  <a:gd name="T19" fmla="*/ 9 h 268"/>
                  <a:gd name="T20" fmla="*/ 129 w 251"/>
                  <a:gd name="T21" fmla="*/ 13 h 268"/>
                  <a:gd name="T22" fmla="*/ 112 w 251"/>
                  <a:gd name="T23" fmla="*/ 18 h 268"/>
                  <a:gd name="T24" fmla="*/ 88 w 251"/>
                  <a:gd name="T25" fmla="*/ 22 h 268"/>
                  <a:gd name="T26" fmla="*/ 73 w 251"/>
                  <a:gd name="T27" fmla="*/ 24 h 268"/>
                  <a:gd name="T28" fmla="*/ 52 w 251"/>
                  <a:gd name="T29" fmla="*/ 28 h 268"/>
                  <a:gd name="T30" fmla="*/ 39 w 251"/>
                  <a:gd name="T31" fmla="*/ 28 h 268"/>
                  <a:gd name="T32" fmla="*/ 18 w 251"/>
                  <a:gd name="T33" fmla="*/ 37 h 268"/>
                  <a:gd name="T34" fmla="*/ 3 w 251"/>
                  <a:gd name="T35" fmla="*/ 69 h 268"/>
                  <a:gd name="T36" fmla="*/ 0 w 251"/>
                  <a:gd name="T37" fmla="*/ 129 h 268"/>
                  <a:gd name="T38" fmla="*/ 0 w 251"/>
                  <a:gd name="T39" fmla="*/ 176 h 268"/>
                  <a:gd name="T40" fmla="*/ 3 w 251"/>
                  <a:gd name="T41" fmla="*/ 236 h 268"/>
                  <a:gd name="T42" fmla="*/ 18 w 251"/>
                  <a:gd name="T43" fmla="*/ 264 h 268"/>
                  <a:gd name="T44" fmla="*/ 41 w 251"/>
                  <a:gd name="T45" fmla="*/ 266 h 268"/>
                  <a:gd name="T46" fmla="*/ 58 w 251"/>
                  <a:gd name="T47" fmla="*/ 264 h 268"/>
                  <a:gd name="T48" fmla="*/ 82 w 251"/>
                  <a:gd name="T49" fmla="*/ 262 h 268"/>
                  <a:gd name="T50" fmla="*/ 99 w 251"/>
                  <a:gd name="T51" fmla="*/ 260 h 268"/>
                  <a:gd name="T52" fmla="*/ 123 w 251"/>
                  <a:gd name="T53" fmla="*/ 255 h 268"/>
                  <a:gd name="T54" fmla="*/ 140 w 251"/>
                  <a:gd name="T55" fmla="*/ 251 h 268"/>
                  <a:gd name="T56" fmla="*/ 161 w 251"/>
                  <a:gd name="T57" fmla="*/ 249 h 268"/>
                  <a:gd name="T58" fmla="*/ 178 w 251"/>
                  <a:gd name="T59" fmla="*/ 247 h 268"/>
                  <a:gd name="T60" fmla="*/ 198 w 251"/>
                  <a:gd name="T61" fmla="*/ 245 h 268"/>
                  <a:gd name="T62" fmla="*/ 210 w 251"/>
                  <a:gd name="T63" fmla="*/ 245 h 2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1"/>
                  <a:gd name="T97" fmla="*/ 0 h 268"/>
                  <a:gd name="T98" fmla="*/ 251 w 251"/>
                  <a:gd name="T99" fmla="*/ 268 h 2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1" h="268">
                    <a:moveTo>
                      <a:pt x="221" y="242"/>
                    </a:moveTo>
                    <a:lnTo>
                      <a:pt x="232" y="236"/>
                    </a:lnTo>
                    <a:lnTo>
                      <a:pt x="243" y="221"/>
                    </a:lnTo>
                    <a:lnTo>
                      <a:pt x="249" y="200"/>
                    </a:lnTo>
                    <a:lnTo>
                      <a:pt x="251" y="176"/>
                    </a:lnTo>
                    <a:lnTo>
                      <a:pt x="251" y="140"/>
                    </a:lnTo>
                    <a:lnTo>
                      <a:pt x="251" y="116"/>
                    </a:lnTo>
                    <a:lnTo>
                      <a:pt x="249" y="90"/>
                    </a:lnTo>
                    <a:lnTo>
                      <a:pt x="249" y="54"/>
                    </a:lnTo>
                    <a:lnTo>
                      <a:pt x="247" y="30"/>
                    </a:lnTo>
                    <a:lnTo>
                      <a:pt x="240" y="13"/>
                    </a:lnTo>
                    <a:lnTo>
                      <a:pt x="232" y="3"/>
                    </a:lnTo>
                    <a:lnTo>
                      <a:pt x="221" y="0"/>
                    </a:lnTo>
                    <a:lnTo>
                      <a:pt x="210" y="0"/>
                    </a:lnTo>
                    <a:lnTo>
                      <a:pt x="202" y="3"/>
                    </a:lnTo>
                    <a:lnTo>
                      <a:pt x="193" y="3"/>
                    </a:lnTo>
                    <a:lnTo>
                      <a:pt x="180" y="5"/>
                    </a:lnTo>
                    <a:lnTo>
                      <a:pt x="170" y="7"/>
                    </a:lnTo>
                    <a:lnTo>
                      <a:pt x="161" y="7"/>
                    </a:lnTo>
                    <a:lnTo>
                      <a:pt x="153" y="9"/>
                    </a:lnTo>
                    <a:lnTo>
                      <a:pt x="142" y="11"/>
                    </a:lnTo>
                    <a:lnTo>
                      <a:pt x="129" y="13"/>
                    </a:lnTo>
                    <a:lnTo>
                      <a:pt x="120" y="15"/>
                    </a:lnTo>
                    <a:lnTo>
                      <a:pt x="112" y="18"/>
                    </a:lnTo>
                    <a:lnTo>
                      <a:pt x="99" y="20"/>
                    </a:lnTo>
                    <a:lnTo>
                      <a:pt x="88" y="22"/>
                    </a:lnTo>
                    <a:lnTo>
                      <a:pt x="82" y="22"/>
                    </a:lnTo>
                    <a:lnTo>
                      <a:pt x="73" y="24"/>
                    </a:lnTo>
                    <a:lnTo>
                      <a:pt x="63" y="26"/>
                    </a:lnTo>
                    <a:lnTo>
                      <a:pt x="52" y="28"/>
                    </a:lnTo>
                    <a:lnTo>
                      <a:pt x="45" y="28"/>
                    </a:lnTo>
                    <a:lnTo>
                      <a:pt x="39" y="28"/>
                    </a:lnTo>
                    <a:lnTo>
                      <a:pt x="30" y="30"/>
                    </a:lnTo>
                    <a:lnTo>
                      <a:pt x="18" y="37"/>
                    </a:lnTo>
                    <a:lnTo>
                      <a:pt x="9" y="50"/>
                    </a:lnTo>
                    <a:lnTo>
                      <a:pt x="3" y="69"/>
                    </a:lnTo>
                    <a:lnTo>
                      <a:pt x="0" y="93"/>
                    </a:lnTo>
                    <a:lnTo>
                      <a:pt x="0" y="129"/>
                    </a:lnTo>
                    <a:lnTo>
                      <a:pt x="0" y="152"/>
                    </a:lnTo>
                    <a:lnTo>
                      <a:pt x="0" y="176"/>
                    </a:lnTo>
                    <a:lnTo>
                      <a:pt x="0" y="212"/>
                    </a:lnTo>
                    <a:lnTo>
                      <a:pt x="3" y="236"/>
                    </a:lnTo>
                    <a:lnTo>
                      <a:pt x="9" y="253"/>
                    </a:lnTo>
                    <a:lnTo>
                      <a:pt x="18" y="264"/>
                    </a:lnTo>
                    <a:lnTo>
                      <a:pt x="30" y="268"/>
                    </a:lnTo>
                    <a:lnTo>
                      <a:pt x="41" y="266"/>
                    </a:lnTo>
                    <a:lnTo>
                      <a:pt x="50" y="266"/>
                    </a:lnTo>
                    <a:lnTo>
                      <a:pt x="58" y="264"/>
                    </a:lnTo>
                    <a:lnTo>
                      <a:pt x="71" y="264"/>
                    </a:lnTo>
                    <a:lnTo>
                      <a:pt x="82" y="262"/>
                    </a:lnTo>
                    <a:lnTo>
                      <a:pt x="90" y="260"/>
                    </a:lnTo>
                    <a:lnTo>
                      <a:pt x="99" y="260"/>
                    </a:lnTo>
                    <a:lnTo>
                      <a:pt x="110" y="257"/>
                    </a:lnTo>
                    <a:lnTo>
                      <a:pt x="123" y="255"/>
                    </a:lnTo>
                    <a:lnTo>
                      <a:pt x="131" y="253"/>
                    </a:lnTo>
                    <a:lnTo>
                      <a:pt x="140" y="251"/>
                    </a:lnTo>
                    <a:lnTo>
                      <a:pt x="150" y="249"/>
                    </a:lnTo>
                    <a:lnTo>
                      <a:pt x="161" y="249"/>
                    </a:lnTo>
                    <a:lnTo>
                      <a:pt x="170" y="247"/>
                    </a:lnTo>
                    <a:lnTo>
                      <a:pt x="178" y="247"/>
                    </a:lnTo>
                    <a:lnTo>
                      <a:pt x="189" y="247"/>
                    </a:lnTo>
                    <a:lnTo>
                      <a:pt x="198" y="245"/>
                    </a:lnTo>
                    <a:lnTo>
                      <a:pt x="204" y="245"/>
                    </a:lnTo>
                    <a:lnTo>
                      <a:pt x="210" y="245"/>
                    </a:lnTo>
                    <a:lnTo>
                      <a:pt x="221" y="242"/>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292"/>
              <p:cNvSpPr>
                <a:spLocks/>
              </p:cNvSpPr>
              <p:nvPr/>
            </p:nvSpPr>
            <p:spPr bwMode="auto">
              <a:xfrm>
                <a:off x="3444" y="1161"/>
                <a:ext cx="248" cy="261"/>
              </a:xfrm>
              <a:custGeom>
                <a:avLst/>
                <a:gdLst>
                  <a:gd name="T0" fmla="*/ 208 w 248"/>
                  <a:gd name="T1" fmla="*/ 2 h 261"/>
                  <a:gd name="T2" fmla="*/ 190 w 248"/>
                  <a:gd name="T3" fmla="*/ 4 h 261"/>
                  <a:gd name="T4" fmla="*/ 169 w 248"/>
                  <a:gd name="T5" fmla="*/ 8 h 261"/>
                  <a:gd name="T6" fmla="*/ 152 w 248"/>
                  <a:gd name="T7" fmla="*/ 8 h 261"/>
                  <a:gd name="T8" fmla="*/ 128 w 248"/>
                  <a:gd name="T9" fmla="*/ 12 h 261"/>
                  <a:gd name="T10" fmla="*/ 111 w 248"/>
                  <a:gd name="T11" fmla="*/ 15 h 261"/>
                  <a:gd name="T12" fmla="*/ 88 w 248"/>
                  <a:gd name="T13" fmla="*/ 19 h 261"/>
                  <a:gd name="T14" fmla="*/ 73 w 248"/>
                  <a:gd name="T15" fmla="*/ 19 h 261"/>
                  <a:gd name="T16" fmla="*/ 51 w 248"/>
                  <a:gd name="T17" fmla="*/ 23 h 261"/>
                  <a:gd name="T18" fmla="*/ 38 w 248"/>
                  <a:gd name="T19" fmla="*/ 23 h 261"/>
                  <a:gd name="T20" fmla="*/ 17 w 248"/>
                  <a:gd name="T21" fmla="*/ 32 h 261"/>
                  <a:gd name="T22" fmla="*/ 2 w 248"/>
                  <a:gd name="T23" fmla="*/ 64 h 261"/>
                  <a:gd name="T24" fmla="*/ 0 w 248"/>
                  <a:gd name="T25" fmla="*/ 124 h 261"/>
                  <a:gd name="T26" fmla="*/ 0 w 248"/>
                  <a:gd name="T27" fmla="*/ 171 h 261"/>
                  <a:gd name="T28" fmla="*/ 2 w 248"/>
                  <a:gd name="T29" fmla="*/ 229 h 261"/>
                  <a:gd name="T30" fmla="*/ 17 w 248"/>
                  <a:gd name="T31" fmla="*/ 257 h 261"/>
                  <a:gd name="T32" fmla="*/ 41 w 248"/>
                  <a:gd name="T33" fmla="*/ 259 h 261"/>
                  <a:gd name="T34" fmla="*/ 58 w 248"/>
                  <a:gd name="T35" fmla="*/ 259 h 261"/>
                  <a:gd name="T36" fmla="*/ 79 w 248"/>
                  <a:gd name="T37" fmla="*/ 254 h 261"/>
                  <a:gd name="T38" fmla="*/ 96 w 248"/>
                  <a:gd name="T39" fmla="*/ 254 h 261"/>
                  <a:gd name="T40" fmla="*/ 120 w 248"/>
                  <a:gd name="T41" fmla="*/ 250 h 261"/>
                  <a:gd name="T42" fmla="*/ 137 w 248"/>
                  <a:gd name="T43" fmla="*/ 250 h 261"/>
                  <a:gd name="T44" fmla="*/ 160 w 248"/>
                  <a:gd name="T45" fmla="*/ 246 h 261"/>
                  <a:gd name="T46" fmla="*/ 175 w 248"/>
                  <a:gd name="T47" fmla="*/ 246 h 261"/>
                  <a:gd name="T48" fmla="*/ 197 w 248"/>
                  <a:gd name="T49" fmla="*/ 244 h 261"/>
                  <a:gd name="T50" fmla="*/ 210 w 248"/>
                  <a:gd name="T51" fmla="*/ 239 h 261"/>
                  <a:gd name="T52" fmla="*/ 231 w 248"/>
                  <a:gd name="T53" fmla="*/ 233 h 261"/>
                  <a:gd name="T54" fmla="*/ 246 w 248"/>
                  <a:gd name="T55" fmla="*/ 201 h 261"/>
                  <a:gd name="T56" fmla="*/ 248 w 248"/>
                  <a:gd name="T57" fmla="*/ 141 h 261"/>
                  <a:gd name="T58" fmla="*/ 248 w 248"/>
                  <a:gd name="T59" fmla="*/ 94 h 261"/>
                  <a:gd name="T60" fmla="*/ 246 w 248"/>
                  <a:gd name="T61" fmla="*/ 34 h 261"/>
                  <a:gd name="T62" fmla="*/ 231 w 248"/>
                  <a:gd name="T63" fmla="*/ 4 h 2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61"/>
                  <a:gd name="T98" fmla="*/ 248 w 248"/>
                  <a:gd name="T99" fmla="*/ 261 h 2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61">
                    <a:moveTo>
                      <a:pt x="220" y="0"/>
                    </a:moveTo>
                    <a:lnTo>
                      <a:pt x="208" y="2"/>
                    </a:lnTo>
                    <a:lnTo>
                      <a:pt x="199" y="2"/>
                    </a:lnTo>
                    <a:lnTo>
                      <a:pt x="190" y="4"/>
                    </a:lnTo>
                    <a:lnTo>
                      <a:pt x="180" y="6"/>
                    </a:lnTo>
                    <a:lnTo>
                      <a:pt x="169" y="8"/>
                    </a:lnTo>
                    <a:lnTo>
                      <a:pt x="160" y="8"/>
                    </a:lnTo>
                    <a:lnTo>
                      <a:pt x="152" y="8"/>
                    </a:lnTo>
                    <a:lnTo>
                      <a:pt x="141" y="10"/>
                    </a:lnTo>
                    <a:lnTo>
                      <a:pt x="128" y="12"/>
                    </a:lnTo>
                    <a:lnTo>
                      <a:pt x="120" y="12"/>
                    </a:lnTo>
                    <a:lnTo>
                      <a:pt x="111" y="15"/>
                    </a:lnTo>
                    <a:lnTo>
                      <a:pt x="98" y="17"/>
                    </a:lnTo>
                    <a:lnTo>
                      <a:pt x="88" y="19"/>
                    </a:lnTo>
                    <a:lnTo>
                      <a:pt x="79" y="19"/>
                    </a:lnTo>
                    <a:lnTo>
                      <a:pt x="73" y="19"/>
                    </a:lnTo>
                    <a:lnTo>
                      <a:pt x="62" y="21"/>
                    </a:lnTo>
                    <a:lnTo>
                      <a:pt x="51" y="23"/>
                    </a:lnTo>
                    <a:lnTo>
                      <a:pt x="45" y="23"/>
                    </a:lnTo>
                    <a:lnTo>
                      <a:pt x="38" y="23"/>
                    </a:lnTo>
                    <a:lnTo>
                      <a:pt x="28" y="25"/>
                    </a:lnTo>
                    <a:lnTo>
                      <a:pt x="17" y="32"/>
                    </a:lnTo>
                    <a:lnTo>
                      <a:pt x="8" y="45"/>
                    </a:lnTo>
                    <a:lnTo>
                      <a:pt x="2" y="64"/>
                    </a:lnTo>
                    <a:lnTo>
                      <a:pt x="0" y="87"/>
                    </a:lnTo>
                    <a:lnTo>
                      <a:pt x="0" y="124"/>
                    </a:lnTo>
                    <a:lnTo>
                      <a:pt x="0" y="147"/>
                    </a:lnTo>
                    <a:lnTo>
                      <a:pt x="0" y="171"/>
                    </a:lnTo>
                    <a:lnTo>
                      <a:pt x="0" y="205"/>
                    </a:lnTo>
                    <a:lnTo>
                      <a:pt x="2" y="229"/>
                    </a:lnTo>
                    <a:lnTo>
                      <a:pt x="8" y="246"/>
                    </a:lnTo>
                    <a:lnTo>
                      <a:pt x="17" y="257"/>
                    </a:lnTo>
                    <a:lnTo>
                      <a:pt x="28" y="261"/>
                    </a:lnTo>
                    <a:lnTo>
                      <a:pt x="41" y="259"/>
                    </a:lnTo>
                    <a:lnTo>
                      <a:pt x="49" y="259"/>
                    </a:lnTo>
                    <a:lnTo>
                      <a:pt x="58" y="259"/>
                    </a:lnTo>
                    <a:lnTo>
                      <a:pt x="68" y="257"/>
                    </a:lnTo>
                    <a:lnTo>
                      <a:pt x="79" y="254"/>
                    </a:lnTo>
                    <a:lnTo>
                      <a:pt x="88" y="254"/>
                    </a:lnTo>
                    <a:lnTo>
                      <a:pt x="96" y="254"/>
                    </a:lnTo>
                    <a:lnTo>
                      <a:pt x="107" y="252"/>
                    </a:lnTo>
                    <a:lnTo>
                      <a:pt x="120" y="250"/>
                    </a:lnTo>
                    <a:lnTo>
                      <a:pt x="128" y="250"/>
                    </a:lnTo>
                    <a:lnTo>
                      <a:pt x="137" y="250"/>
                    </a:lnTo>
                    <a:lnTo>
                      <a:pt x="150" y="248"/>
                    </a:lnTo>
                    <a:lnTo>
                      <a:pt x="160" y="246"/>
                    </a:lnTo>
                    <a:lnTo>
                      <a:pt x="169" y="246"/>
                    </a:lnTo>
                    <a:lnTo>
                      <a:pt x="175" y="246"/>
                    </a:lnTo>
                    <a:lnTo>
                      <a:pt x="186" y="244"/>
                    </a:lnTo>
                    <a:lnTo>
                      <a:pt x="197" y="244"/>
                    </a:lnTo>
                    <a:lnTo>
                      <a:pt x="203" y="242"/>
                    </a:lnTo>
                    <a:lnTo>
                      <a:pt x="210" y="239"/>
                    </a:lnTo>
                    <a:lnTo>
                      <a:pt x="220" y="239"/>
                    </a:lnTo>
                    <a:lnTo>
                      <a:pt x="231" y="233"/>
                    </a:lnTo>
                    <a:lnTo>
                      <a:pt x="240" y="220"/>
                    </a:lnTo>
                    <a:lnTo>
                      <a:pt x="246" y="201"/>
                    </a:lnTo>
                    <a:lnTo>
                      <a:pt x="248" y="177"/>
                    </a:lnTo>
                    <a:lnTo>
                      <a:pt x="248" y="141"/>
                    </a:lnTo>
                    <a:lnTo>
                      <a:pt x="248" y="117"/>
                    </a:lnTo>
                    <a:lnTo>
                      <a:pt x="248" y="94"/>
                    </a:lnTo>
                    <a:lnTo>
                      <a:pt x="248" y="57"/>
                    </a:lnTo>
                    <a:lnTo>
                      <a:pt x="246" y="34"/>
                    </a:lnTo>
                    <a:lnTo>
                      <a:pt x="240" y="15"/>
                    </a:lnTo>
                    <a:lnTo>
                      <a:pt x="231" y="4"/>
                    </a:lnTo>
                    <a:lnTo>
                      <a:pt x="220"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293"/>
              <p:cNvSpPr>
                <a:spLocks/>
              </p:cNvSpPr>
              <p:nvPr/>
            </p:nvSpPr>
            <p:spPr bwMode="auto">
              <a:xfrm>
                <a:off x="3724" y="1126"/>
                <a:ext cx="120" cy="268"/>
              </a:xfrm>
              <a:custGeom>
                <a:avLst/>
                <a:gdLst>
                  <a:gd name="T0" fmla="*/ 0 w 120"/>
                  <a:gd name="T1" fmla="*/ 88 h 268"/>
                  <a:gd name="T2" fmla="*/ 0 w 120"/>
                  <a:gd name="T3" fmla="*/ 125 h 268"/>
                  <a:gd name="T4" fmla="*/ 0 w 120"/>
                  <a:gd name="T5" fmla="*/ 148 h 268"/>
                  <a:gd name="T6" fmla="*/ 0 w 120"/>
                  <a:gd name="T7" fmla="*/ 172 h 268"/>
                  <a:gd name="T8" fmla="*/ 0 w 120"/>
                  <a:gd name="T9" fmla="*/ 208 h 268"/>
                  <a:gd name="T10" fmla="*/ 3 w 120"/>
                  <a:gd name="T11" fmla="*/ 232 h 268"/>
                  <a:gd name="T12" fmla="*/ 9 w 120"/>
                  <a:gd name="T13" fmla="*/ 249 h 268"/>
                  <a:gd name="T14" fmla="*/ 18 w 120"/>
                  <a:gd name="T15" fmla="*/ 262 h 268"/>
                  <a:gd name="T16" fmla="*/ 28 w 120"/>
                  <a:gd name="T17" fmla="*/ 264 h 268"/>
                  <a:gd name="T18" fmla="*/ 43 w 120"/>
                  <a:gd name="T19" fmla="*/ 262 h 268"/>
                  <a:gd name="T20" fmla="*/ 52 w 120"/>
                  <a:gd name="T21" fmla="*/ 262 h 268"/>
                  <a:gd name="T22" fmla="*/ 63 w 120"/>
                  <a:gd name="T23" fmla="*/ 262 h 268"/>
                  <a:gd name="T24" fmla="*/ 78 w 120"/>
                  <a:gd name="T25" fmla="*/ 259 h 268"/>
                  <a:gd name="T26" fmla="*/ 88 w 120"/>
                  <a:gd name="T27" fmla="*/ 262 h 268"/>
                  <a:gd name="T28" fmla="*/ 97 w 120"/>
                  <a:gd name="T29" fmla="*/ 268 h 268"/>
                  <a:gd name="T30" fmla="*/ 105 w 120"/>
                  <a:gd name="T31" fmla="*/ 268 h 268"/>
                  <a:gd name="T32" fmla="*/ 116 w 120"/>
                  <a:gd name="T33" fmla="*/ 255 h 268"/>
                  <a:gd name="T34" fmla="*/ 120 w 120"/>
                  <a:gd name="T35" fmla="*/ 234 h 268"/>
                  <a:gd name="T36" fmla="*/ 120 w 120"/>
                  <a:gd name="T37" fmla="*/ 217 h 268"/>
                  <a:gd name="T38" fmla="*/ 116 w 120"/>
                  <a:gd name="T39" fmla="*/ 197 h 268"/>
                  <a:gd name="T40" fmla="*/ 114 w 120"/>
                  <a:gd name="T41" fmla="*/ 170 h 268"/>
                  <a:gd name="T42" fmla="*/ 114 w 120"/>
                  <a:gd name="T43" fmla="*/ 144 h 268"/>
                  <a:gd name="T44" fmla="*/ 114 w 120"/>
                  <a:gd name="T45" fmla="*/ 125 h 268"/>
                  <a:gd name="T46" fmla="*/ 114 w 120"/>
                  <a:gd name="T47" fmla="*/ 107 h 268"/>
                  <a:gd name="T48" fmla="*/ 114 w 120"/>
                  <a:gd name="T49" fmla="*/ 82 h 268"/>
                  <a:gd name="T50" fmla="*/ 116 w 120"/>
                  <a:gd name="T51" fmla="*/ 58 h 268"/>
                  <a:gd name="T52" fmla="*/ 120 w 120"/>
                  <a:gd name="T53" fmla="*/ 41 h 268"/>
                  <a:gd name="T54" fmla="*/ 120 w 120"/>
                  <a:gd name="T55" fmla="*/ 26 h 268"/>
                  <a:gd name="T56" fmla="*/ 114 w 120"/>
                  <a:gd name="T57" fmla="*/ 11 h 268"/>
                  <a:gd name="T58" fmla="*/ 101 w 120"/>
                  <a:gd name="T59" fmla="*/ 0 h 268"/>
                  <a:gd name="T60" fmla="*/ 93 w 120"/>
                  <a:gd name="T61" fmla="*/ 5 h 268"/>
                  <a:gd name="T62" fmla="*/ 82 w 120"/>
                  <a:gd name="T63" fmla="*/ 13 h 268"/>
                  <a:gd name="T64" fmla="*/ 67 w 120"/>
                  <a:gd name="T65" fmla="*/ 20 h 268"/>
                  <a:gd name="T66" fmla="*/ 56 w 120"/>
                  <a:gd name="T67" fmla="*/ 22 h 268"/>
                  <a:gd name="T68" fmla="*/ 48 w 120"/>
                  <a:gd name="T69" fmla="*/ 22 h 268"/>
                  <a:gd name="T70" fmla="*/ 39 w 120"/>
                  <a:gd name="T71" fmla="*/ 22 h 268"/>
                  <a:gd name="T72" fmla="*/ 28 w 120"/>
                  <a:gd name="T73" fmla="*/ 24 h 268"/>
                  <a:gd name="T74" fmla="*/ 18 w 120"/>
                  <a:gd name="T75" fmla="*/ 30 h 268"/>
                  <a:gd name="T76" fmla="*/ 9 w 120"/>
                  <a:gd name="T77" fmla="*/ 43 h 268"/>
                  <a:gd name="T78" fmla="*/ 3 w 120"/>
                  <a:gd name="T79" fmla="*/ 65 h 268"/>
                  <a:gd name="T80" fmla="*/ 0 w 120"/>
                  <a:gd name="T81" fmla="*/ 88 h 2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0"/>
                  <a:gd name="T124" fmla="*/ 0 h 268"/>
                  <a:gd name="T125" fmla="*/ 120 w 120"/>
                  <a:gd name="T126" fmla="*/ 268 h 2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0" h="268">
                    <a:moveTo>
                      <a:pt x="0" y="88"/>
                    </a:moveTo>
                    <a:lnTo>
                      <a:pt x="0" y="125"/>
                    </a:lnTo>
                    <a:lnTo>
                      <a:pt x="0" y="148"/>
                    </a:lnTo>
                    <a:lnTo>
                      <a:pt x="0" y="172"/>
                    </a:lnTo>
                    <a:lnTo>
                      <a:pt x="0" y="208"/>
                    </a:lnTo>
                    <a:lnTo>
                      <a:pt x="3" y="232"/>
                    </a:lnTo>
                    <a:lnTo>
                      <a:pt x="9" y="249"/>
                    </a:lnTo>
                    <a:lnTo>
                      <a:pt x="18" y="262"/>
                    </a:lnTo>
                    <a:lnTo>
                      <a:pt x="28" y="264"/>
                    </a:lnTo>
                    <a:lnTo>
                      <a:pt x="43" y="262"/>
                    </a:lnTo>
                    <a:lnTo>
                      <a:pt x="52" y="262"/>
                    </a:lnTo>
                    <a:lnTo>
                      <a:pt x="63" y="262"/>
                    </a:lnTo>
                    <a:lnTo>
                      <a:pt x="78" y="259"/>
                    </a:lnTo>
                    <a:lnTo>
                      <a:pt x="88" y="262"/>
                    </a:lnTo>
                    <a:lnTo>
                      <a:pt x="97" y="268"/>
                    </a:lnTo>
                    <a:lnTo>
                      <a:pt x="105" y="268"/>
                    </a:lnTo>
                    <a:lnTo>
                      <a:pt x="116" y="255"/>
                    </a:lnTo>
                    <a:lnTo>
                      <a:pt x="120" y="234"/>
                    </a:lnTo>
                    <a:lnTo>
                      <a:pt x="120" y="217"/>
                    </a:lnTo>
                    <a:lnTo>
                      <a:pt x="116" y="197"/>
                    </a:lnTo>
                    <a:lnTo>
                      <a:pt x="114" y="170"/>
                    </a:lnTo>
                    <a:lnTo>
                      <a:pt x="114" y="144"/>
                    </a:lnTo>
                    <a:lnTo>
                      <a:pt x="114" y="125"/>
                    </a:lnTo>
                    <a:lnTo>
                      <a:pt x="114" y="107"/>
                    </a:lnTo>
                    <a:lnTo>
                      <a:pt x="114" y="82"/>
                    </a:lnTo>
                    <a:lnTo>
                      <a:pt x="116" y="58"/>
                    </a:lnTo>
                    <a:lnTo>
                      <a:pt x="120" y="41"/>
                    </a:lnTo>
                    <a:lnTo>
                      <a:pt x="120" y="26"/>
                    </a:lnTo>
                    <a:lnTo>
                      <a:pt x="114" y="11"/>
                    </a:lnTo>
                    <a:lnTo>
                      <a:pt x="101" y="0"/>
                    </a:lnTo>
                    <a:lnTo>
                      <a:pt x="93" y="5"/>
                    </a:lnTo>
                    <a:lnTo>
                      <a:pt x="82" y="13"/>
                    </a:lnTo>
                    <a:lnTo>
                      <a:pt x="67" y="20"/>
                    </a:lnTo>
                    <a:lnTo>
                      <a:pt x="56" y="22"/>
                    </a:lnTo>
                    <a:lnTo>
                      <a:pt x="48" y="22"/>
                    </a:lnTo>
                    <a:lnTo>
                      <a:pt x="39" y="22"/>
                    </a:lnTo>
                    <a:lnTo>
                      <a:pt x="28" y="24"/>
                    </a:lnTo>
                    <a:lnTo>
                      <a:pt x="18" y="30"/>
                    </a:lnTo>
                    <a:lnTo>
                      <a:pt x="9" y="43"/>
                    </a:lnTo>
                    <a:lnTo>
                      <a:pt x="3" y="65"/>
                    </a:lnTo>
                    <a:lnTo>
                      <a:pt x="0" y="88"/>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294"/>
              <p:cNvSpPr>
                <a:spLocks/>
              </p:cNvSpPr>
              <p:nvPr/>
            </p:nvSpPr>
            <p:spPr bwMode="auto">
              <a:xfrm>
                <a:off x="3018" y="1233"/>
                <a:ext cx="120" cy="247"/>
              </a:xfrm>
              <a:custGeom>
                <a:avLst/>
                <a:gdLst>
                  <a:gd name="T0" fmla="*/ 120 w 120"/>
                  <a:gd name="T1" fmla="*/ 167 h 247"/>
                  <a:gd name="T2" fmla="*/ 120 w 120"/>
                  <a:gd name="T3" fmla="*/ 135 h 247"/>
                  <a:gd name="T4" fmla="*/ 120 w 120"/>
                  <a:gd name="T5" fmla="*/ 112 h 247"/>
                  <a:gd name="T6" fmla="*/ 120 w 120"/>
                  <a:gd name="T7" fmla="*/ 88 h 247"/>
                  <a:gd name="T8" fmla="*/ 120 w 120"/>
                  <a:gd name="T9" fmla="*/ 54 h 247"/>
                  <a:gd name="T10" fmla="*/ 117 w 120"/>
                  <a:gd name="T11" fmla="*/ 33 h 247"/>
                  <a:gd name="T12" fmla="*/ 111 w 120"/>
                  <a:gd name="T13" fmla="*/ 15 h 247"/>
                  <a:gd name="T14" fmla="*/ 102 w 120"/>
                  <a:gd name="T15" fmla="*/ 5 h 247"/>
                  <a:gd name="T16" fmla="*/ 90 w 120"/>
                  <a:gd name="T17" fmla="*/ 3 h 247"/>
                  <a:gd name="T18" fmla="*/ 75 w 120"/>
                  <a:gd name="T19" fmla="*/ 5 h 247"/>
                  <a:gd name="T20" fmla="*/ 66 w 120"/>
                  <a:gd name="T21" fmla="*/ 5 h 247"/>
                  <a:gd name="T22" fmla="*/ 57 w 120"/>
                  <a:gd name="T23" fmla="*/ 7 h 247"/>
                  <a:gd name="T24" fmla="*/ 42 w 120"/>
                  <a:gd name="T25" fmla="*/ 9 h 247"/>
                  <a:gd name="T26" fmla="*/ 30 w 120"/>
                  <a:gd name="T27" fmla="*/ 7 h 247"/>
                  <a:gd name="T28" fmla="*/ 21 w 120"/>
                  <a:gd name="T29" fmla="*/ 0 h 247"/>
                  <a:gd name="T30" fmla="*/ 15 w 120"/>
                  <a:gd name="T31" fmla="*/ 0 h 247"/>
                  <a:gd name="T32" fmla="*/ 6 w 120"/>
                  <a:gd name="T33" fmla="*/ 13 h 247"/>
                  <a:gd name="T34" fmla="*/ 0 w 120"/>
                  <a:gd name="T35" fmla="*/ 35 h 247"/>
                  <a:gd name="T36" fmla="*/ 0 w 120"/>
                  <a:gd name="T37" fmla="*/ 50 h 247"/>
                  <a:gd name="T38" fmla="*/ 4 w 120"/>
                  <a:gd name="T39" fmla="*/ 69 h 247"/>
                  <a:gd name="T40" fmla="*/ 6 w 120"/>
                  <a:gd name="T41" fmla="*/ 93 h 247"/>
                  <a:gd name="T42" fmla="*/ 6 w 120"/>
                  <a:gd name="T43" fmla="*/ 116 h 247"/>
                  <a:gd name="T44" fmla="*/ 6 w 120"/>
                  <a:gd name="T45" fmla="*/ 133 h 247"/>
                  <a:gd name="T46" fmla="*/ 6 w 120"/>
                  <a:gd name="T47" fmla="*/ 150 h 247"/>
                  <a:gd name="T48" fmla="*/ 6 w 120"/>
                  <a:gd name="T49" fmla="*/ 174 h 247"/>
                  <a:gd name="T50" fmla="*/ 4 w 120"/>
                  <a:gd name="T51" fmla="*/ 195 h 247"/>
                  <a:gd name="T52" fmla="*/ 2 w 120"/>
                  <a:gd name="T53" fmla="*/ 212 h 247"/>
                  <a:gd name="T54" fmla="*/ 0 w 120"/>
                  <a:gd name="T55" fmla="*/ 225 h 247"/>
                  <a:gd name="T56" fmla="*/ 6 w 120"/>
                  <a:gd name="T57" fmla="*/ 238 h 247"/>
                  <a:gd name="T58" fmla="*/ 17 w 120"/>
                  <a:gd name="T59" fmla="*/ 247 h 247"/>
                  <a:gd name="T60" fmla="*/ 27 w 120"/>
                  <a:gd name="T61" fmla="*/ 245 h 247"/>
                  <a:gd name="T62" fmla="*/ 38 w 120"/>
                  <a:gd name="T63" fmla="*/ 238 h 247"/>
                  <a:gd name="T64" fmla="*/ 53 w 120"/>
                  <a:gd name="T65" fmla="*/ 232 h 247"/>
                  <a:gd name="T66" fmla="*/ 64 w 120"/>
                  <a:gd name="T67" fmla="*/ 232 h 247"/>
                  <a:gd name="T68" fmla="*/ 70 w 120"/>
                  <a:gd name="T69" fmla="*/ 230 h 247"/>
                  <a:gd name="T70" fmla="*/ 79 w 120"/>
                  <a:gd name="T71" fmla="*/ 230 h 247"/>
                  <a:gd name="T72" fmla="*/ 90 w 120"/>
                  <a:gd name="T73" fmla="*/ 230 h 247"/>
                  <a:gd name="T74" fmla="*/ 102 w 120"/>
                  <a:gd name="T75" fmla="*/ 223 h 247"/>
                  <a:gd name="T76" fmla="*/ 111 w 120"/>
                  <a:gd name="T77" fmla="*/ 210 h 247"/>
                  <a:gd name="T78" fmla="*/ 117 w 120"/>
                  <a:gd name="T79" fmla="*/ 191 h 247"/>
                  <a:gd name="T80" fmla="*/ 120 w 120"/>
                  <a:gd name="T81" fmla="*/ 167 h 2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0"/>
                  <a:gd name="T124" fmla="*/ 0 h 247"/>
                  <a:gd name="T125" fmla="*/ 120 w 120"/>
                  <a:gd name="T126" fmla="*/ 247 h 2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0" h="247">
                    <a:moveTo>
                      <a:pt x="120" y="167"/>
                    </a:moveTo>
                    <a:lnTo>
                      <a:pt x="120" y="135"/>
                    </a:lnTo>
                    <a:lnTo>
                      <a:pt x="120" y="112"/>
                    </a:lnTo>
                    <a:lnTo>
                      <a:pt x="120" y="88"/>
                    </a:lnTo>
                    <a:lnTo>
                      <a:pt x="120" y="54"/>
                    </a:lnTo>
                    <a:lnTo>
                      <a:pt x="117" y="33"/>
                    </a:lnTo>
                    <a:lnTo>
                      <a:pt x="111" y="15"/>
                    </a:lnTo>
                    <a:lnTo>
                      <a:pt x="102" y="5"/>
                    </a:lnTo>
                    <a:lnTo>
                      <a:pt x="90" y="3"/>
                    </a:lnTo>
                    <a:lnTo>
                      <a:pt x="75" y="5"/>
                    </a:lnTo>
                    <a:lnTo>
                      <a:pt x="66" y="5"/>
                    </a:lnTo>
                    <a:lnTo>
                      <a:pt x="57" y="7"/>
                    </a:lnTo>
                    <a:lnTo>
                      <a:pt x="42" y="9"/>
                    </a:lnTo>
                    <a:lnTo>
                      <a:pt x="30" y="7"/>
                    </a:lnTo>
                    <a:lnTo>
                      <a:pt x="21" y="0"/>
                    </a:lnTo>
                    <a:lnTo>
                      <a:pt x="15" y="0"/>
                    </a:lnTo>
                    <a:lnTo>
                      <a:pt x="6" y="13"/>
                    </a:lnTo>
                    <a:lnTo>
                      <a:pt x="0" y="35"/>
                    </a:lnTo>
                    <a:lnTo>
                      <a:pt x="0" y="50"/>
                    </a:lnTo>
                    <a:lnTo>
                      <a:pt x="4" y="69"/>
                    </a:lnTo>
                    <a:lnTo>
                      <a:pt x="6" y="93"/>
                    </a:lnTo>
                    <a:lnTo>
                      <a:pt x="6" y="116"/>
                    </a:lnTo>
                    <a:lnTo>
                      <a:pt x="6" y="133"/>
                    </a:lnTo>
                    <a:lnTo>
                      <a:pt x="6" y="150"/>
                    </a:lnTo>
                    <a:lnTo>
                      <a:pt x="6" y="174"/>
                    </a:lnTo>
                    <a:lnTo>
                      <a:pt x="4" y="195"/>
                    </a:lnTo>
                    <a:lnTo>
                      <a:pt x="2" y="212"/>
                    </a:lnTo>
                    <a:lnTo>
                      <a:pt x="0" y="225"/>
                    </a:lnTo>
                    <a:lnTo>
                      <a:pt x="6" y="238"/>
                    </a:lnTo>
                    <a:lnTo>
                      <a:pt x="17" y="247"/>
                    </a:lnTo>
                    <a:lnTo>
                      <a:pt x="27" y="245"/>
                    </a:lnTo>
                    <a:lnTo>
                      <a:pt x="38" y="238"/>
                    </a:lnTo>
                    <a:lnTo>
                      <a:pt x="53" y="232"/>
                    </a:lnTo>
                    <a:lnTo>
                      <a:pt x="64" y="232"/>
                    </a:lnTo>
                    <a:lnTo>
                      <a:pt x="70" y="230"/>
                    </a:lnTo>
                    <a:lnTo>
                      <a:pt x="79" y="230"/>
                    </a:lnTo>
                    <a:lnTo>
                      <a:pt x="90" y="230"/>
                    </a:lnTo>
                    <a:lnTo>
                      <a:pt x="102" y="223"/>
                    </a:lnTo>
                    <a:lnTo>
                      <a:pt x="111" y="210"/>
                    </a:lnTo>
                    <a:lnTo>
                      <a:pt x="117" y="191"/>
                    </a:lnTo>
                    <a:lnTo>
                      <a:pt x="120" y="167"/>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295"/>
              <p:cNvSpPr>
                <a:spLocks/>
              </p:cNvSpPr>
              <p:nvPr/>
            </p:nvSpPr>
            <p:spPr bwMode="auto">
              <a:xfrm>
                <a:off x="3033" y="1514"/>
                <a:ext cx="246" cy="246"/>
              </a:xfrm>
              <a:custGeom>
                <a:avLst/>
                <a:gdLst>
                  <a:gd name="T0" fmla="*/ 229 w 246"/>
                  <a:gd name="T1" fmla="*/ 227 h 246"/>
                  <a:gd name="T2" fmla="*/ 244 w 246"/>
                  <a:gd name="T3" fmla="*/ 195 h 246"/>
                  <a:gd name="T4" fmla="*/ 246 w 246"/>
                  <a:gd name="T5" fmla="*/ 139 h 246"/>
                  <a:gd name="T6" fmla="*/ 246 w 246"/>
                  <a:gd name="T7" fmla="*/ 92 h 246"/>
                  <a:gd name="T8" fmla="*/ 244 w 246"/>
                  <a:gd name="T9" fmla="*/ 34 h 246"/>
                  <a:gd name="T10" fmla="*/ 229 w 246"/>
                  <a:gd name="T11" fmla="*/ 4 h 246"/>
                  <a:gd name="T12" fmla="*/ 205 w 246"/>
                  <a:gd name="T13" fmla="*/ 2 h 246"/>
                  <a:gd name="T14" fmla="*/ 188 w 246"/>
                  <a:gd name="T15" fmla="*/ 4 h 246"/>
                  <a:gd name="T16" fmla="*/ 167 w 246"/>
                  <a:gd name="T17" fmla="*/ 9 h 246"/>
                  <a:gd name="T18" fmla="*/ 150 w 246"/>
                  <a:gd name="T19" fmla="*/ 9 h 246"/>
                  <a:gd name="T20" fmla="*/ 126 w 246"/>
                  <a:gd name="T21" fmla="*/ 13 h 246"/>
                  <a:gd name="T22" fmla="*/ 109 w 246"/>
                  <a:gd name="T23" fmla="*/ 15 h 246"/>
                  <a:gd name="T24" fmla="*/ 85 w 246"/>
                  <a:gd name="T25" fmla="*/ 17 h 246"/>
                  <a:gd name="T26" fmla="*/ 70 w 246"/>
                  <a:gd name="T27" fmla="*/ 17 h 246"/>
                  <a:gd name="T28" fmla="*/ 49 w 246"/>
                  <a:gd name="T29" fmla="*/ 19 h 246"/>
                  <a:gd name="T30" fmla="*/ 36 w 246"/>
                  <a:gd name="T31" fmla="*/ 21 h 246"/>
                  <a:gd name="T32" fmla="*/ 17 w 246"/>
                  <a:gd name="T33" fmla="*/ 26 h 246"/>
                  <a:gd name="T34" fmla="*/ 2 w 246"/>
                  <a:gd name="T35" fmla="*/ 58 h 246"/>
                  <a:gd name="T36" fmla="*/ 0 w 246"/>
                  <a:gd name="T37" fmla="*/ 114 h 246"/>
                  <a:gd name="T38" fmla="*/ 0 w 246"/>
                  <a:gd name="T39" fmla="*/ 161 h 246"/>
                  <a:gd name="T40" fmla="*/ 2 w 246"/>
                  <a:gd name="T41" fmla="*/ 214 h 246"/>
                  <a:gd name="T42" fmla="*/ 17 w 246"/>
                  <a:gd name="T43" fmla="*/ 244 h 246"/>
                  <a:gd name="T44" fmla="*/ 38 w 246"/>
                  <a:gd name="T45" fmla="*/ 246 h 246"/>
                  <a:gd name="T46" fmla="*/ 55 w 246"/>
                  <a:gd name="T47" fmla="*/ 246 h 246"/>
                  <a:gd name="T48" fmla="*/ 77 w 246"/>
                  <a:gd name="T49" fmla="*/ 244 h 246"/>
                  <a:gd name="T50" fmla="*/ 94 w 246"/>
                  <a:gd name="T51" fmla="*/ 242 h 246"/>
                  <a:gd name="T52" fmla="*/ 117 w 246"/>
                  <a:gd name="T53" fmla="*/ 240 h 246"/>
                  <a:gd name="T54" fmla="*/ 135 w 246"/>
                  <a:gd name="T55" fmla="*/ 238 h 246"/>
                  <a:gd name="T56" fmla="*/ 158 w 246"/>
                  <a:gd name="T57" fmla="*/ 238 h 246"/>
                  <a:gd name="T58" fmla="*/ 175 w 246"/>
                  <a:gd name="T59" fmla="*/ 236 h 246"/>
                  <a:gd name="T60" fmla="*/ 194 w 246"/>
                  <a:gd name="T61" fmla="*/ 233 h 246"/>
                  <a:gd name="T62" fmla="*/ 207 w 246"/>
                  <a:gd name="T63" fmla="*/ 233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246"/>
                  <a:gd name="T98" fmla="*/ 246 w 246"/>
                  <a:gd name="T99" fmla="*/ 246 h 2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246">
                    <a:moveTo>
                      <a:pt x="218" y="231"/>
                    </a:moveTo>
                    <a:lnTo>
                      <a:pt x="229" y="227"/>
                    </a:lnTo>
                    <a:lnTo>
                      <a:pt x="237" y="214"/>
                    </a:lnTo>
                    <a:lnTo>
                      <a:pt x="244" y="195"/>
                    </a:lnTo>
                    <a:lnTo>
                      <a:pt x="246" y="171"/>
                    </a:lnTo>
                    <a:lnTo>
                      <a:pt x="246" y="139"/>
                    </a:lnTo>
                    <a:lnTo>
                      <a:pt x="246" y="116"/>
                    </a:lnTo>
                    <a:lnTo>
                      <a:pt x="246" y="92"/>
                    </a:lnTo>
                    <a:lnTo>
                      <a:pt x="246" y="58"/>
                    </a:lnTo>
                    <a:lnTo>
                      <a:pt x="244" y="34"/>
                    </a:lnTo>
                    <a:lnTo>
                      <a:pt x="237" y="17"/>
                    </a:lnTo>
                    <a:lnTo>
                      <a:pt x="229" y="4"/>
                    </a:lnTo>
                    <a:lnTo>
                      <a:pt x="218" y="0"/>
                    </a:lnTo>
                    <a:lnTo>
                      <a:pt x="205" y="2"/>
                    </a:lnTo>
                    <a:lnTo>
                      <a:pt x="197" y="2"/>
                    </a:lnTo>
                    <a:lnTo>
                      <a:pt x="188" y="4"/>
                    </a:lnTo>
                    <a:lnTo>
                      <a:pt x="177" y="6"/>
                    </a:lnTo>
                    <a:lnTo>
                      <a:pt x="167" y="9"/>
                    </a:lnTo>
                    <a:lnTo>
                      <a:pt x="158" y="9"/>
                    </a:lnTo>
                    <a:lnTo>
                      <a:pt x="150" y="9"/>
                    </a:lnTo>
                    <a:lnTo>
                      <a:pt x="139" y="11"/>
                    </a:lnTo>
                    <a:lnTo>
                      <a:pt x="126" y="13"/>
                    </a:lnTo>
                    <a:lnTo>
                      <a:pt x="117" y="13"/>
                    </a:lnTo>
                    <a:lnTo>
                      <a:pt x="109" y="15"/>
                    </a:lnTo>
                    <a:lnTo>
                      <a:pt x="96" y="17"/>
                    </a:lnTo>
                    <a:lnTo>
                      <a:pt x="85" y="17"/>
                    </a:lnTo>
                    <a:lnTo>
                      <a:pt x="79" y="17"/>
                    </a:lnTo>
                    <a:lnTo>
                      <a:pt x="70" y="17"/>
                    </a:lnTo>
                    <a:lnTo>
                      <a:pt x="60" y="19"/>
                    </a:lnTo>
                    <a:lnTo>
                      <a:pt x="49" y="19"/>
                    </a:lnTo>
                    <a:lnTo>
                      <a:pt x="42" y="19"/>
                    </a:lnTo>
                    <a:lnTo>
                      <a:pt x="36" y="21"/>
                    </a:lnTo>
                    <a:lnTo>
                      <a:pt x="27" y="21"/>
                    </a:lnTo>
                    <a:lnTo>
                      <a:pt x="17" y="26"/>
                    </a:lnTo>
                    <a:lnTo>
                      <a:pt x="8" y="39"/>
                    </a:lnTo>
                    <a:lnTo>
                      <a:pt x="2" y="58"/>
                    </a:lnTo>
                    <a:lnTo>
                      <a:pt x="0" y="81"/>
                    </a:lnTo>
                    <a:lnTo>
                      <a:pt x="0" y="114"/>
                    </a:lnTo>
                    <a:lnTo>
                      <a:pt x="0" y="137"/>
                    </a:lnTo>
                    <a:lnTo>
                      <a:pt x="0" y="161"/>
                    </a:lnTo>
                    <a:lnTo>
                      <a:pt x="0" y="193"/>
                    </a:lnTo>
                    <a:lnTo>
                      <a:pt x="2" y="214"/>
                    </a:lnTo>
                    <a:lnTo>
                      <a:pt x="8" y="231"/>
                    </a:lnTo>
                    <a:lnTo>
                      <a:pt x="17" y="244"/>
                    </a:lnTo>
                    <a:lnTo>
                      <a:pt x="27" y="246"/>
                    </a:lnTo>
                    <a:lnTo>
                      <a:pt x="38" y="246"/>
                    </a:lnTo>
                    <a:lnTo>
                      <a:pt x="47" y="246"/>
                    </a:lnTo>
                    <a:lnTo>
                      <a:pt x="55" y="246"/>
                    </a:lnTo>
                    <a:lnTo>
                      <a:pt x="66" y="244"/>
                    </a:lnTo>
                    <a:lnTo>
                      <a:pt x="77" y="244"/>
                    </a:lnTo>
                    <a:lnTo>
                      <a:pt x="85" y="242"/>
                    </a:lnTo>
                    <a:lnTo>
                      <a:pt x="94" y="242"/>
                    </a:lnTo>
                    <a:lnTo>
                      <a:pt x="105" y="242"/>
                    </a:lnTo>
                    <a:lnTo>
                      <a:pt x="117" y="240"/>
                    </a:lnTo>
                    <a:lnTo>
                      <a:pt x="126" y="240"/>
                    </a:lnTo>
                    <a:lnTo>
                      <a:pt x="135" y="238"/>
                    </a:lnTo>
                    <a:lnTo>
                      <a:pt x="147" y="238"/>
                    </a:lnTo>
                    <a:lnTo>
                      <a:pt x="158" y="238"/>
                    </a:lnTo>
                    <a:lnTo>
                      <a:pt x="167" y="236"/>
                    </a:lnTo>
                    <a:lnTo>
                      <a:pt x="175" y="236"/>
                    </a:lnTo>
                    <a:lnTo>
                      <a:pt x="186" y="236"/>
                    </a:lnTo>
                    <a:lnTo>
                      <a:pt x="194" y="233"/>
                    </a:lnTo>
                    <a:lnTo>
                      <a:pt x="201" y="233"/>
                    </a:lnTo>
                    <a:lnTo>
                      <a:pt x="207" y="233"/>
                    </a:lnTo>
                    <a:lnTo>
                      <a:pt x="218" y="231"/>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296"/>
              <p:cNvSpPr>
                <a:spLocks/>
              </p:cNvSpPr>
              <p:nvPr/>
            </p:nvSpPr>
            <p:spPr bwMode="auto">
              <a:xfrm>
                <a:off x="3311" y="1486"/>
                <a:ext cx="248" cy="253"/>
              </a:xfrm>
              <a:custGeom>
                <a:avLst/>
                <a:gdLst>
                  <a:gd name="T0" fmla="*/ 231 w 248"/>
                  <a:gd name="T1" fmla="*/ 231 h 253"/>
                  <a:gd name="T2" fmla="*/ 246 w 248"/>
                  <a:gd name="T3" fmla="*/ 199 h 253"/>
                  <a:gd name="T4" fmla="*/ 248 w 248"/>
                  <a:gd name="T5" fmla="*/ 142 h 253"/>
                  <a:gd name="T6" fmla="*/ 248 w 248"/>
                  <a:gd name="T7" fmla="*/ 94 h 253"/>
                  <a:gd name="T8" fmla="*/ 246 w 248"/>
                  <a:gd name="T9" fmla="*/ 34 h 253"/>
                  <a:gd name="T10" fmla="*/ 231 w 248"/>
                  <a:gd name="T11" fmla="*/ 4 h 253"/>
                  <a:gd name="T12" fmla="*/ 208 w 248"/>
                  <a:gd name="T13" fmla="*/ 2 h 253"/>
                  <a:gd name="T14" fmla="*/ 191 w 248"/>
                  <a:gd name="T15" fmla="*/ 4 h 253"/>
                  <a:gd name="T16" fmla="*/ 169 w 248"/>
                  <a:gd name="T17" fmla="*/ 9 h 253"/>
                  <a:gd name="T18" fmla="*/ 152 w 248"/>
                  <a:gd name="T19" fmla="*/ 9 h 253"/>
                  <a:gd name="T20" fmla="*/ 129 w 248"/>
                  <a:gd name="T21" fmla="*/ 13 h 253"/>
                  <a:gd name="T22" fmla="*/ 111 w 248"/>
                  <a:gd name="T23" fmla="*/ 13 h 253"/>
                  <a:gd name="T24" fmla="*/ 88 w 248"/>
                  <a:gd name="T25" fmla="*/ 15 h 253"/>
                  <a:gd name="T26" fmla="*/ 71 w 248"/>
                  <a:gd name="T27" fmla="*/ 15 h 253"/>
                  <a:gd name="T28" fmla="*/ 51 w 248"/>
                  <a:gd name="T29" fmla="*/ 17 h 253"/>
                  <a:gd name="T30" fmla="*/ 39 w 248"/>
                  <a:gd name="T31" fmla="*/ 19 h 253"/>
                  <a:gd name="T32" fmla="*/ 17 w 248"/>
                  <a:gd name="T33" fmla="*/ 26 h 253"/>
                  <a:gd name="T34" fmla="*/ 2 w 248"/>
                  <a:gd name="T35" fmla="*/ 58 h 253"/>
                  <a:gd name="T36" fmla="*/ 0 w 248"/>
                  <a:gd name="T37" fmla="*/ 116 h 253"/>
                  <a:gd name="T38" fmla="*/ 0 w 248"/>
                  <a:gd name="T39" fmla="*/ 163 h 253"/>
                  <a:gd name="T40" fmla="*/ 2 w 248"/>
                  <a:gd name="T41" fmla="*/ 221 h 253"/>
                  <a:gd name="T42" fmla="*/ 17 w 248"/>
                  <a:gd name="T43" fmla="*/ 249 h 253"/>
                  <a:gd name="T44" fmla="*/ 41 w 248"/>
                  <a:gd name="T45" fmla="*/ 253 h 253"/>
                  <a:gd name="T46" fmla="*/ 58 w 248"/>
                  <a:gd name="T47" fmla="*/ 253 h 253"/>
                  <a:gd name="T48" fmla="*/ 79 w 248"/>
                  <a:gd name="T49" fmla="*/ 251 h 253"/>
                  <a:gd name="T50" fmla="*/ 96 w 248"/>
                  <a:gd name="T51" fmla="*/ 249 h 253"/>
                  <a:gd name="T52" fmla="*/ 120 w 248"/>
                  <a:gd name="T53" fmla="*/ 246 h 253"/>
                  <a:gd name="T54" fmla="*/ 137 w 248"/>
                  <a:gd name="T55" fmla="*/ 246 h 253"/>
                  <a:gd name="T56" fmla="*/ 161 w 248"/>
                  <a:gd name="T57" fmla="*/ 242 h 253"/>
                  <a:gd name="T58" fmla="*/ 176 w 248"/>
                  <a:gd name="T59" fmla="*/ 242 h 253"/>
                  <a:gd name="T60" fmla="*/ 197 w 248"/>
                  <a:gd name="T61" fmla="*/ 238 h 253"/>
                  <a:gd name="T62" fmla="*/ 210 w 248"/>
                  <a:gd name="T63" fmla="*/ 238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53"/>
                  <a:gd name="T98" fmla="*/ 248 w 248"/>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53">
                    <a:moveTo>
                      <a:pt x="219" y="236"/>
                    </a:moveTo>
                    <a:lnTo>
                      <a:pt x="231" y="231"/>
                    </a:lnTo>
                    <a:lnTo>
                      <a:pt x="240" y="219"/>
                    </a:lnTo>
                    <a:lnTo>
                      <a:pt x="246" y="199"/>
                    </a:lnTo>
                    <a:lnTo>
                      <a:pt x="248" y="176"/>
                    </a:lnTo>
                    <a:lnTo>
                      <a:pt x="248" y="142"/>
                    </a:lnTo>
                    <a:lnTo>
                      <a:pt x="248" y="118"/>
                    </a:lnTo>
                    <a:lnTo>
                      <a:pt x="248" y="94"/>
                    </a:lnTo>
                    <a:lnTo>
                      <a:pt x="248" y="58"/>
                    </a:lnTo>
                    <a:lnTo>
                      <a:pt x="246" y="34"/>
                    </a:lnTo>
                    <a:lnTo>
                      <a:pt x="240" y="17"/>
                    </a:lnTo>
                    <a:lnTo>
                      <a:pt x="231" y="4"/>
                    </a:lnTo>
                    <a:lnTo>
                      <a:pt x="219" y="0"/>
                    </a:lnTo>
                    <a:lnTo>
                      <a:pt x="208" y="2"/>
                    </a:lnTo>
                    <a:lnTo>
                      <a:pt x="199" y="2"/>
                    </a:lnTo>
                    <a:lnTo>
                      <a:pt x="191" y="4"/>
                    </a:lnTo>
                    <a:lnTo>
                      <a:pt x="180" y="7"/>
                    </a:lnTo>
                    <a:lnTo>
                      <a:pt x="169" y="9"/>
                    </a:lnTo>
                    <a:lnTo>
                      <a:pt x="161" y="9"/>
                    </a:lnTo>
                    <a:lnTo>
                      <a:pt x="152" y="9"/>
                    </a:lnTo>
                    <a:lnTo>
                      <a:pt x="139" y="11"/>
                    </a:lnTo>
                    <a:lnTo>
                      <a:pt x="129" y="13"/>
                    </a:lnTo>
                    <a:lnTo>
                      <a:pt x="120" y="13"/>
                    </a:lnTo>
                    <a:lnTo>
                      <a:pt x="111" y="13"/>
                    </a:lnTo>
                    <a:lnTo>
                      <a:pt x="99" y="15"/>
                    </a:lnTo>
                    <a:lnTo>
                      <a:pt x="88" y="15"/>
                    </a:lnTo>
                    <a:lnTo>
                      <a:pt x="79" y="15"/>
                    </a:lnTo>
                    <a:lnTo>
                      <a:pt x="71" y="15"/>
                    </a:lnTo>
                    <a:lnTo>
                      <a:pt x="60" y="17"/>
                    </a:lnTo>
                    <a:lnTo>
                      <a:pt x="51" y="17"/>
                    </a:lnTo>
                    <a:lnTo>
                      <a:pt x="45" y="17"/>
                    </a:lnTo>
                    <a:lnTo>
                      <a:pt x="39" y="19"/>
                    </a:lnTo>
                    <a:lnTo>
                      <a:pt x="28" y="19"/>
                    </a:lnTo>
                    <a:lnTo>
                      <a:pt x="17" y="26"/>
                    </a:lnTo>
                    <a:lnTo>
                      <a:pt x="9" y="39"/>
                    </a:lnTo>
                    <a:lnTo>
                      <a:pt x="2" y="58"/>
                    </a:lnTo>
                    <a:lnTo>
                      <a:pt x="0" y="82"/>
                    </a:lnTo>
                    <a:lnTo>
                      <a:pt x="0" y="116"/>
                    </a:lnTo>
                    <a:lnTo>
                      <a:pt x="0" y="139"/>
                    </a:lnTo>
                    <a:lnTo>
                      <a:pt x="0" y="163"/>
                    </a:lnTo>
                    <a:lnTo>
                      <a:pt x="0" y="197"/>
                    </a:lnTo>
                    <a:lnTo>
                      <a:pt x="2" y="221"/>
                    </a:lnTo>
                    <a:lnTo>
                      <a:pt x="9" y="238"/>
                    </a:lnTo>
                    <a:lnTo>
                      <a:pt x="17" y="249"/>
                    </a:lnTo>
                    <a:lnTo>
                      <a:pt x="28" y="253"/>
                    </a:lnTo>
                    <a:lnTo>
                      <a:pt x="41" y="253"/>
                    </a:lnTo>
                    <a:lnTo>
                      <a:pt x="49" y="253"/>
                    </a:lnTo>
                    <a:lnTo>
                      <a:pt x="58" y="253"/>
                    </a:lnTo>
                    <a:lnTo>
                      <a:pt x="69" y="251"/>
                    </a:lnTo>
                    <a:lnTo>
                      <a:pt x="79" y="251"/>
                    </a:lnTo>
                    <a:lnTo>
                      <a:pt x="88" y="249"/>
                    </a:lnTo>
                    <a:lnTo>
                      <a:pt x="96" y="249"/>
                    </a:lnTo>
                    <a:lnTo>
                      <a:pt x="107" y="249"/>
                    </a:lnTo>
                    <a:lnTo>
                      <a:pt x="120" y="246"/>
                    </a:lnTo>
                    <a:lnTo>
                      <a:pt x="129" y="246"/>
                    </a:lnTo>
                    <a:lnTo>
                      <a:pt x="137" y="246"/>
                    </a:lnTo>
                    <a:lnTo>
                      <a:pt x="150" y="244"/>
                    </a:lnTo>
                    <a:lnTo>
                      <a:pt x="161" y="242"/>
                    </a:lnTo>
                    <a:lnTo>
                      <a:pt x="167" y="242"/>
                    </a:lnTo>
                    <a:lnTo>
                      <a:pt x="176" y="242"/>
                    </a:lnTo>
                    <a:lnTo>
                      <a:pt x="186" y="240"/>
                    </a:lnTo>
                    <a:lnTo>
                      <a:pt x="197" y="238"/>
                    </a:lnTo>
                    <a:lnTo>
                      <a:pt x="204" y="238"/>
                    </a:lnTo>
                    <a:lnTo>
                      <a:pt x="210" y="238"/>
                    </a:lnTo>
                    <a:lnTo>
                      <a:pt x="219" y="23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297"/>
              <p:cNvSpPr>
                <a:spLocks/>
              </p:cNvSpPr>
              <p:nvPr/>
            </p:nvSpPr>
            <p:spPr bwMode="auto">
              <a:xfrm>
                <a:off x="3589" y="1460"/>
                <a:ext cx="249" cy="257"/>
              </a:xfrm>
              <a:custGeom>
                <a:avLst/>
                <a:gdLst>
                  <a:gd name="T0" fmla="*/ 232 w 249"/>
                  <a:gd name="T1" fmla="*/ 236 h 257"/>
                  <a:gd name="T2" fmla="*/ 247 w 249"/>
                  <a:gd name="T3" fmla="*/ 204 h 257"/>
                  <a:gd name="T4" fmla="*/ 249 w 249"/>
                  <a:gd name="T5" fmla="*/ 144 h 257"/>
                  <a:gd name="T6" fmla="*/ 249 w 249"/>
                  <a:gd name="T7" fmla="*/ 95 h 257"/>
                  <a:gd name="T8" fmla="*/ 247 w 249"/>
                  <a:gd name="T9" fmla="*/ 35 h 257"/>
                  <a:gd name="T10" fmla="*/ 232 w 249"/>
                  <a:gd name="T11" fmla="*/ 5 h 257"/>
                  <a:gd name="T12" fmla="*/ 210 w 249"/>
                  <a:gd name="T13" fmla="*/ 0 h 257"/>
                  <a:gd name="T14" fmla="*/ 193 w 249"/>
                  <a:gd name="T15" fmla="*/ 3 h 257"/>
                  <a:gd name="T16" fmla="*/ 170 w 249"/>
                  <a:gd name="T17" fmla="*/ 5 h 257"/>
                  <a:gd name="T18" fmla="*/ 153 w 249"/>
                  <a:gd name="T19" fmla="*/ 5 h 257"/>
                  <a:gd name="T20" fmla="*/ 129 w 249"/>
                  <a:gd name="T21" fmla="*/ 9 h 257"/>
                  <a:gd name="T22" fmla="*/ 112 w 249"/>
                  <a:gd name="T23" fmla="*/ 11 h 257"/>
                  <a:gd name="T24" fmla="*/ 88 w 249"/>
                  <a:gd name="T25" fmla="*/ 13 h 257"/>
                  <a:gd name="T26" fmla="*/ 73 w 249"/>
                  <a:gd name="T27" fmla="*/ 15 h 257"/>
                  <a:gd name="T28" fmla="*/ 52 w 249"/>
                  <a:gd name="T29" fmla="*/ 18 h 257"/>
                  <a:gd name="T30" fmla="*/ 39 w 249"/>
                  <a:gd name="T31" fmla="*/ 18 h 257"/>
                  <a:gd name="T32" fmla="*/ 18 w 249"/>
                  <a:gd name="T33" fmla="*/ 26 h 257"/>
                  <a:gd name="T34" fmla="*/ 3 w 249"/>
                  <a:gd name="T35" fmla="*/ 58 h 257"/>
                  <a:gd name="T36" fmla="*/ 0 w 249"/>
                  <a:gd name="T37" fmla="*/ 116 h 257"/>
                  <a:gd name="T38" fmla="*/ 0 w 249"/>
                  <a:gd name="T39" fmla="*/ 163 h 257"/>
                  <a:gd name="T40" fmla="*/ 3 w 249"/>
                  <a:gd name="T41" fmla="*/ 223 h 257"/>
                  <a:gd name="T42" fmla="*/ 18 w 249"/>
                  <a:gd name="T43" fmla="*/ 253 h 257"/>
                  <a:gd name="T44" fmla="*/ 41 w 249"/>
                  <a:gd name="T45" fmla="*/ 257 h 257"/>
                  <a:gd name="T46" fmla="*/ 58 w 249"/>
                  <a:gd name="T47" fmla="*/ 255 h 257"/>
                  <a:gd name="T48" fmla="*/ 82 w 249"/>
                  <a:gd name="T49" fmla="*/ 253 h 257"/>
                  <a:gd name="T50" fmla="*/ 99 w 249"/>
                  <a:gd name="T51" fmla="*/ 253 h 257"/>
                  <a:gd name="T52" fmla="*/ 123 w 249"/>
                  <a:gd name="T53" fmla="*/ 251 h 257"/>
                  <a:gd name="T54" fmla="*/ 140 w 249"/>
                  <a:gd name="T55" fmla="*/ 251 h 257"/>
                  <a:gd name="T56" fmla="*/ 161 w 249"/>
                  <a:gd name="T57" fmla="*/ 247 h 257"/>
                  <a:gd name="T58" fmla="*/ 178 w 249"/>
                  <a:gd name="T59" fmla="*/ 247 h 257"/>
                  <a:gd name="T60" fmla="*/ 198 w 249"/>
                  <a:gd name="T61" fmla="*/ 245 h 257"/>
                  <a:gd name="T62" fmla="*/ 210 w 249"/>
                  <a:gd name="T63" fmla="*/ 245 h 2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
                  <a:gd name="T97" fmla="*/ 0 h 257"/>
                  <a:gd name="T98" fmla="*/ 249 w 249"/>
                  <a:gd name="T99" fmla="*/ 257 h 2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 h="257">
                    <a:moveTo>
                      <a:pt x="221" y="242"/>
                    </a:moveTo>
                    <a:lnTo>
                      <a:pt x="232" y="236"/>
                    </a:lnTo>
                    <a:lnTo>
                      <a:pt x="240" y="223"/>
                    </a:lnTo>
                    <a:lnTo>
                      <a:pt x="247" y="204"/>
                    </a:lnTo>
                    <a:lnTo>
                      <a:pt x="249" y="180"/>
                    </a:lnTo>
                    <a:lnTo>
                      <a:pt x="249" y="144"/>
                    </a:lnTo>
                    <a:lnTo>
                      <a:pt x="249" y="118"/>
                    </a:lnTo>
                    <a:lnTo>
                      <a:pt x="249" y="95"/>
                    </a:lnTo>
                    <a:lnTo>
                      <a:pt x="249" y="58"/>
                    </a:lnTo>
                    <a:lnTo>
                      <a:pt x="247" y="35"/>
                    </a:lnTo>
                    <a:lnTo>
                      <a:pt x="240" y="15"/>
                    </a:lnTo>
                    <a:lnTo>
                      <a:pt x="232" y="5"/>
                    </a:lnTo>
                    <a:lnTo>
                      <a:pt x="221" y="0"/>
                    </a:lnTo>
                    <a:lnTo>
                      <a:pt x="210" y="0"/>
                    </a:lnTo>
                    <a:lnTo>
                      <a:pt x="202" y="0"/>
                    </a:lnTo>
                    <a:lnTo>
                      <a:pt x="193" y="3"/>
                    </a:lnTo>
                    <a:lnTo>
                      <a:pt x="180" y="3"/>
                    </a:lnTo>
                    <a:lnTo>
                      <a:pt x="170" y="5"/>
                    </a:lnTo>
                    <a:lnTo>
                      <a:pt x="161" y="5"/>
                    </a:lnTo>
                    <a:lnTo>
                      <a:pt x="153" y="5"/>
                    </a:lnTo>
                    <a:lnTo>
                      <a:pt x="142" y="7"/>
                    </a:lnTo>
                    <a:lnTo>
                      <a:pt x="129" y="9"/>
                    </a:lnTo>
                    <a:lnTo>
                      <a:pt x="120" y="9"/>
                    </a:lnTo>
                    <a:lnTo>
                      <a:pt x="112" y="11"/>
                    </a:lnTo>
                    <a:lnTo>
                      <a:pt x="99" y="13"/>
                    </a:lnTo>
                    <a:lnTo>
                      <a:pt x="88" y="13"/>
                    </a:lnTo>
                    <a:lnTo>
                      <a:pt x="82" y="13"/>
                    </a:lnTo>
                    <a:lnTo>
                      <a:pt x="73" y="15"/>
                    </a:lnTo>
                    <a:lnTo>
                      <a:pt x="63" y="15"/>
                    </a:lnTo>
                    <a:lnTo>
                      <a:pt x="52" y="18"/>
                    </a:lnTo>
                    <a:lnTo>
                      <a:pt x="45" y="18"/>
                    </a:lnTo>
                    <a:lnTo>
                      <a:pt x="39" y="18"/>
                    </a:lnTo>
                    <a:lnTo>
                      <a:pt x="30" y="20"/>
                    </a:lnTo>
                    <a:lnTo>
                      <a:pt x="18" y="26"/>
                    </a:lnTo>
                    <a:lnTo>
                      <a:pt x="9" y="39"/>
                    </a:lnTo>
                    <a:lnTo>
                      <a:pt x="3" y="58"/>
                    </a:lnTo>
                    <a:lnTo>
                      <a:pt x="0" y="82"/>
                    </a:lnTo>
                    <a:lnTo>
                      <a:pt x="0" y="116"/>
                    </a:lnTo>
                    <a:lnTo>
                      <a:pt x="0" y="140"/>
                    </a:lnTo>
                    <a:lnTo>
                      <a:pt x="0" y="163"/>
                    </a:lnTo>
                    <a:lnTo>
                      <a:pt x="0" y="200"/>
                    </a:lnTo>
                    <a:lnTo>
                      <a:pt x="3" y="223"/>
                    </a:lnTo>
                    <a:lnTo>
                      <a:pt x="9" y="240"/>
                    </a:lnTo>
                    <a:lnTo>
                      <a:pt x="18" y="253"/>
                    </a:lnTo>
                    <a:lnTo>
                      <a:pt x="30" y="257"/>
                    </a:lnTo>
                    <a:lnTo>
                      <a:pt x="41" y="257"/>
                    </a:lnTo>
                    <a:lnTo>
                      <a:pt x="50" y="255"/>
                    </a:lnTo>
                    <a:lnTo>
                      <a:pt x="58" y="255"/>
                    </a:lnTo>
                    <a:lnTo>
                      <a:pt x="71" y="255"/>
                    </a:lnTo>
                    <a:lnTo>
                      <a:pt x="82" y="253"/>
                    </a:lnTo>
                    <a:lnTo>
                      <a:pt x="90" y="253"/>
                    </a:lnTo>
                    <a:lnTo>
                      <a:pt x="99" y="253"/>
                    </a:lnTo>
                    <a:lnTo>
                      <a:pt x="110" y="251"/>
                    </a:lnTo>
                    <a:lnTo>
                      <a:pt x="123" y="251"/>
                    </a:lnTo>
                    <a:lnTo>
                      <a:pt x="131" y="251"/>
                    </a:lnTo>
                    <a:lnTo>
                      <a:pt x="140" y="251"/>
                    </a:lnTo>
                    <a:lnTo>
                      <a:pt x="150" y="249"/>
                    </a:lnTo>
                    <a:lnTo>
                      <a:pt x="161" y="247"/>
                    </a:lnTo>
                    <a:lnTo>
                      <a:pt x="170" y="247"/>
                    </a:lnTo>
                    <a:lnTo>
                      <a:pt x="178" y="247"/>
                    </a:lnTo>
                    <a:lnTo>
                      <a:pt x="189" y="247"/>
                    </a:lnTo>
                    <a:lnTo>
                      <a:pt x="198" y="245"/>
                    </a:lnTo>
                    <a:lnTo>
                      <a:pt x="204" y="245"/>
                    </a:lnTo>
                    <a:lnTo>
                      <a:pt x="210" y="245"/>
                    </a:lnTo>
                    <a:lnTo>
                      <a:pt x="221" y="242"/>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298"/>
              <p:cNvSpPr>
                <a:spLocks/>
              </p:cNvSpPr>
              <p:nvPr/>
            </p:nvSpPr>
            <p:spPr bwMode="auto">
              <a:xfrm>
                <a:off x="3163" y="1810"/>
                <a:ext cx="249" cy="239"/>
              </a:xfrm>
              <a:custGeom>
                <a:avLst/>
                <a:gdLst>
                  <a:gd name="T0" fmla="*/ 210 w 249"/>
                  <a:gd name="T1" fmla="*/ 0 h 239"/>
                  <a:gd name="T2" fmla="*/ 193 w 249"/>
                  <a:gd name="T3" fmla="*/ 0 h 239"/>
                  <a:gd name="T4" fmla="*/ 169 w 249"/>
                  <a:gd name="T5" fmla="*/ 0 h 239"/>
                  <a:gd name="T6" fmla="*/ 152 w 249"/>
                  <a:gd name="T7" fmla="*/ 2 h 239"/>
                  <a:gd name="T8" fmla="*/ 129 w 249"/>
                  <a:gd name="T9" fmla="*/ 4 h 239"/>
                  <a:gd name="T10" fmla="*/ 112 w 249"/>
                  <a:gd name="T11" fmla="*/ 4 h 239"/>
                  <a:gd name="T12" fmla="*/ 88 w 249"/>
                  <a:gd name="T13" fmla="*/ 6 h 239"/>
                  <a:gd name="T14" fmla="*/ 73 w 249"/>
                  <a:gd name="T15" fmla="*/ 8 h 239"/>
                  <a:gd name="T16" fmla="*/ 52 w 249"/>
                  <a:gd name="T17" fmla="*/ 10 h 239"/>
                  <a:gd name="T18" fmla="*/ 39 w 249"/>
                  <a:gd name="T19" fmla="*/ 10 h 239"/>
                  <a:gd name="T20" fmla="*/ 17 w 249"/>
                  <a:gd name="T21" fmla="*/ 17 h 239"/>
                  <a:gd name="T22" fmla="*/ 2 w 249"/>
                  <a:gd name="T23" fmla="*/ 47 h 239"/>
                  <a:gd name="T24" fmla="*/ 0 w 249"/>
                  <a:gd name="T25" fmla="*/ 102 h 239"/>
                  <a:gd name="T26" fmla="*/ 0 w 249"/>
                  <a:gd name="T27" fmla="*/ 150 h 239"/>
                  <a:gd name="T28" fmla="*/ 2 w 249"/>
                  <a:gd name="T29" fmla="*/ 207 h 239"/>
                  <a:gd name="T30" fmla="*/ 17 w 249"/>
                  <a:gd name="T31" fmla="*/ 235 h 239"/>
                  <a:gd name="T32" fmla="*/ 41 w 249"/>
                  <a:gd name="T33" fmla="*/ 239 h 239"/>
                  <a:gd name="T34" fmla="*/ 58 w 249"/>
                  <a:gd name="T35" fmla="*/ 239 h 239"/>
                  <a:gd name="T36" fmla="*/ 82 w 249"/>
                  <a:gd name="T37" fmla="*/ 237 h 239"/>
                  <a:gd name="T38" fmla="*/ 99 w 249"/>
                  <a:gd name="T39" fmla="*/ 235 h 239"/>
                  <a:gd name="T40" fmla="*/ 122 w 249"/>
                  <a:gd name="T41" fmla="*/ 233 h 239"/>
                  <a:gd name="T42" fmla="*/ 139 w 249"/>
                  <a:gd name="T43" fmla="*/ 233 h 239"/>
                  <a:gd name="T44" fmla="*/ 161 w 249"/>
                  <a:gd name="T45" fmla="*/ 233 h 239"/>
                  <a:gd name="T46" fmla="*/ 178 w 249"/>
                  <a:gd name="T47" fmla="*/ 233 h 239"/>
                  <a:gd name="T48" fmla="*/ 197 w 249"/>
                  <a:gd name="T49" fmla="*/ 233 h 239"/>
                  <a:gd name="T50" fmla="*/ 210 w 249"/>
                  <a:gd name="T51" fmla="*/ 231 h 239"/>
                  <a:gd name="T52" fmla="*/ 232 w 249"/>
                  <a:gd name="T53" fmla="*/ 224 h 239"/>
                  <a:gd name="T54" fmla="*/ 247 w 249"/>
                  <a:gd name="T55" fmla="*/ 195 h 239"/>
                  <a:gd name="T56" fmla="*/ 249 w 249"/>
                  <a:gd name="T57" fmla="*/ 135 h 239"/>
                  <a:gd name="T58" fmla="*/ 249 w 249"/>
                  <a:gd name="T59" fmla="*/ 87 h 239"/>
                  <a:gd name="T60" fmla="*/ 247 w 249"/>
                  <a:gd name="T61" fmla="*/ 32 h 239"/>
                  <a:gd name="T62" fmla="*/ 232 w 249"/>
                  <a:gd name="T63" fmla="*/ 2 h 2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
                  <a:gd name="T97" fmla="*/ 0 h 239"/>
                  <a:gd name="T98" fmla="*/ 249 w 249"/>
                  <a:gd name="T99" fmla="*/ 239 h 2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 h="239">
                    <a:moveTo>
                      <a:pt x="221" y="0"/>
                    </a:moveTo>
                    <a:lnTo>
                      <a:pt x="210" y="0"/>
                    </a:lnTo>
                    <a:lnTo>
                      <a:pt x="202" y="0"/>
                    </a:lnTo>
                    <a:lnTo>
                      <a:pt x="193" y="0"/>
                    </a:lnTo>
                    <a:lnTo>
                      <a:pt x="180" y="0"/>
                    </a:lnTo>
                    <a:lnTo>
                      <a:pt x="169" y="0"/>
                    </a:lnTo>
                    <a:lnTo>
                      <a:pt x="161" y="0"/>
                    </a:lnTo>
                    <a:lnTo>
                      <a:pt x="152" y="2"/>
                    </a:lnTo>
                    <a:lnTo>
                      <a:pt x="142" y="2"/>
                    </a:lnTo>
                    <a:lnTo>
                      <a:pt x="129" y="4"/>
                    </a:lnTo>
                    <a:lnTo>
                      <a:pt x="120" y="4"/>
                    </a:lnTo>
                    <a:lnTo>
                      <a:pt x="112" y="4"/>
                    </a:lnTo>
                    <a:lnTo>
                      <a:pt x="99" y="6"/>
                    </a:lnTo>
                    <a:lnTo>
                      <a:pt x="88" y="6"/>
                    </a:lnTo>
                    <a:lnTo>
                      <a:pt x="82" y="6"/>
                    </a:lnTo>
                    <a:lnTo>
                      <a:pt x="73" y="8"/>
                    </a:lnTo>
                    <a:lnTo>
                      <a:pt x="62" y="8"/>
                    </a:lnTo>
                    <a:lnTo>
                      <a:pt x="52" y="10"/>
                    </a:lnTo>
                    <a:lnTo>
                      <a:pt x="45" y="10"/>
                    </a:lnTo>
                    <a:lnTo>
                      <a:pt x="39" y="10"/>
                    </a:lnTo>
                    <a:lnTo>
                      <a:pt x="30" y="12"/>
                    </a:lnTo>
                    <a:lnTo>
                      <a:pt x="17" y="17"/>
                    </a:lnTo>
                    <a:lnTo>
                      <a:pt x="9" y="30"/>
                    </a:lnTo>
                    <a:lnTo>
                      <a:pt x="2" y="47"/>
                    </a:lnTo>
                    <a:lnTo>
                      <a:pt x="0" y="70"/>
                    </a:lnTo>
                    <a:lnTo>
                      <a:pt x="0" y="102"/>
                    </a:lnTo>
                    <a:lnTo>
                      <a:pt x="0" y="126"/>
                    </a:lnTo>
                    <a:lnTo>
                      <a:pt x="0" y="150"/>
                    </a:lnTo>
                    <a:lnTo>
                      <a:pt x="0" y="184"/>
                    </a:lnTo>
                    <a:lnTo>
                      <a:pt x="2" y="207"/>
                    </a:lnTo>
                    <a:lnTo>
                      <a:pt x="9" y="224"/>
                    </a:lnTo>
                    <a:lnTo>
                      <a:pt x="17" y="235"/>
                    </a:lnTo>
                    <a:lnTo>
                      <a:pt x="30" y="239"/>
                    </a:lnTo>
                    <a:lnTo>
                      <a:pt x="41" y="239"/>
                    </a:lnTo>
                    <a:lnTo>
                      <a:pt x="49" y="239"/>
                    </a:lnTo>
                    <a:lnTo>
                      <a:pt x="58" y="239"/>
                    </a:lnTo>
                    <a:lnTo>
                      <a:pt x="71" y="239"/>
                    </a:lnTo>
                    <a:lnTo>
                      <a:pt x="82" y="237"/>
                    </a:lnTo>
                    <a:lnTo>
                      <a:pt x="90" y="237"/>
                    </a:lnTo>
                    <a:lnTo>
                      <a:pt x="99" y="235"/>
                    </a:lnTo>
                    <a:lnTo>
                      <a:pt x="109" y="235"/>
                    </a:lnTo>
                    <a:lnTo>
                      <a:pt x="122" y="233"/>
                    </a:lnTo>
                    <a:lnTo>
                      <a:pt x="131" y="233"/>
                    </a:lnTo>
                    <a:lnTo>
                      <a:pt x="139" y="233"/>
                    </a:lnTo>
                    <a:lnTo>
                      <a:pt x="150" y="233"/>
                    </a:lnTo>
                    <a:lnTo>
                      <a:pt x="161" y="233"/>
                    </a:lnTo>
                    <a:lnTo>
                      <a:pt x="169" y="233"/>
                    </a:lnTo>
                    <a:lnTo>
                      <a:pt x="178" y="233"/>
                    </a:lnTo>
                    <a:lnTo>
                      <a:pt x="189" y="233"/>
                    </a:lnTo>
                    <a:lnTo>
                      <a:pt x="197" y="233"/>
                    </a:lnTo>
                    <a:lnTo>
                      <a:pt x="204" y="231"/>
                    </a:lnTo>
                    <a:lnTo>
                      <a:pt x="210" y="231"/>
                    </a:lnTo>
                    <a:lnTo>
                      <a:pt x="221" y="229"/>
                    </a:lnTo>
                    <a:lnTo>
                      <a:pt x="232" y="224"/>
                    </a:lnTo>
                    <a:lnTo>
                      <a:pt x="240" y="212"/>
                    </a:lnTo>
                    <a:lnTo>
                      <a:pt x="247" y="195"/>
                    </a:lnTo>
                    <a:lnTo>
                      <a:pt x="249" y="171"/>
                    </a:lnTo>
                    <a:lnTo>
                      <a:pt x="249" y="135"/>
                    </a:lnTo>
                    <a:lnTo>
                      <a:pt x="249" y="111"/>
                    </a:lnTo>
                    <a:lnTo>
                      <a:pt x="249" y="87"/>
                    </a:lnTo>
                    <a:lnTo>
                      <a:pt x="249" y="53"/>
                    </a:lnTo>
                    <a:lnTo>
                      <a:pt x="247" y="32"/>
                    </a:lnTo>
                    <a:lnTo>
                      <a:pt x="240" y="12"/>
                    </a:lnTo>
                    <a:lnTo>
                      <a:pt x="232" y="2"/>
                    </a:lnTo>
                    <a:lnTo>
                      <a:pt x="221"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299"/>
              <p:cNvSpPr>
                <a:spLocks/>
              </p:cNvSpPr>
              <p:nvPr/>
            </p:nvSpPr>
            <p:spPr bwMode="auto">
              <a:xfrm>
                <a:off x="3444" y="1788"/>
                <a:ext cx="248" cy="246"/>
              </a:xfrm>
              <a:custGeom>
                <a:avLst/>
                <a:gdLst>
                  <a:gd name="T0" fmla="*/ 208 w 248"/>
                  <a:gd name="T1" fmla="*/ 0 h 246"/>
                  <a:gd name="T2" fmla="*/ 190 w 248"/>
                  <a:gd name="T3" fmla="*/ 2 h 246"/>
                  <a:gd name="T4" fmla="*/ 169 w 248"/>
                  <a:gd name="T5" fmla="*/ 2 h 246"/>
                  <a:gd name="T6" fmla="*/ 152 w 248"/>
                  <a:gd name="T7" fmla="*/ 4 h 246"/>
                  <a:gd name="T8" fmla="*/ 128 w 248"/>
                  <a:gd name="T9" fmla="*/ 7 h 246"/>
                  <a:gd name="T10" fmla="*/ 111 w 248"/>
                  <a:gd name="T11" fmla="*/ 7 h 246"/>
                  <a:gd name="T12" fmla="*/ 88 w 248"/>
                  <a:gd name="T13" fmla="*/ 9 h 246"/>
                  <a:gd name="T14" fmla="*/ 73 w 248"/>
                  <a:gd name="T15" fmla="*/ 9 h 246"/>
                  <a:gd name="T16" fmla="*/ 51 w 248"/>
                  <a:gd name="T17" fmla="*/ 11 h 246"/>
                  <a:gd name="T18" fmla="*/ 38 w 248"/>
                  <a:gd name="T19" fmla="*/ 11 h 246"/>
                  <a:gd name="T20" fmla="*/ 17 w 248"/>
                  <a:gd name="T21" fmla="*/ 17 h 246"/>
                  <a:gd name="T22" fmla="*/ 2 w 248"/>
                  <a:gd name="T23" fmla="*/ 49 h 246"/>
                  <a:gd name="T24" fmla="*/ 0 w 248"/>
                  <a:gd name="T25" fmla="*/ 109 h 246"/>
                  <a:gd name="T26" fmla="*/ 0 w 248"/>
                  <a:gd name="T27" fmla="*/ 157 h 246"/>
                  <a:gd name="T28" fmla="*/ 2 w 248"/>
                  <a:gd name="T29" fmla="*/ 212 h 246"/>
                  <a:gd name="T30" fmla="*/ 17 w 248"/>
                  <a:gd name="T31" fmla="*/ 242 h 246"/>
                  <a:gd name="T32" fmla="*/ 41 w 248"/>
                  <a:gd name="T33" fmla="*/ 246 h 246"/>
                  <a:gd name="T34" fmla="*/ 58 w 248"/>
                  <a:gd name="T35" fmla="*/ 246 h 246"/>
                  <a:gd name="T36" fmla="*/ 79 w 248"/>
                  <a:gd name="T37" fmla="*/ 246 h 246"/>
                  <a:gd name="T38" fmla="*/ 96 w 248"/>
                  <a:gd name="T39" fmla="*/ 244 h 246"/>
                  <a:gd name="T40" fmla="*/ 120 w 248"/>
                  <a:gd name="T41" fmla="*/ 242 h 246"/>
                  <a:gd name="T42" fmla="*/ 137 w 248"/>
                  <a:gd name="T43" fmla="*/ 242 h 246"/>
                  <a:gd name="T44" fmla="*/ 160 w 248"/>
                  <a:gd name="T45" fmla="*/ 242 h 246"/>
                  <a:gd name="T46" fmla="*/ 175 w 248"/>
                  <a:gd name="T47" fmla="*/ 240 h 246"/>
                  <a:gd name="T48" fmla="*/ 197 w 248"/>
                  <a:gd name="T49" fmla="*/ 240 h 246"/>
                  <a:gd name="T50" fmla="*/ 210 w 248"/>
                  <a:gd name="T51" fmla="*/ 240 h 246"/>
                  <a:gd name="T52" fmla="*/ 231 w 248"/>
                  <a:gd name="T53" fmla="*/ 234 h 246"/>
                  <a:gd name="T54" fmla="*/ 246 w 248"/>
                  <a:gd name="T55" fmla="*/ 202 h 246"/>
                  <a:gd name="T56" fmla="*/ 248 w 248"/>
                  <a:gd name="T57" fmla="*/ 142 h 246"/>
                  <a:gd name="T58" fmla="*/ 248 w 248"/>
                  <a:gd name="T59" fmla="*/ 94 h 246"/>
                  <a:gd name="T60" fmla="*/ 246 w 248"/>
                  <a:gd name="T61" fmla="*/ 34 h 246"/>
                  <a:gd name="T62" fmla="*/ 231 w 248"/>
                  <a:gd name="T63" fmla="*/ 4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46"/>
                  <a:gd name="T98" fmla="*/ 248 w 248"/>
                  <a:gd name="T99" fmla="*/ 246 h 2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46">
                    <a:moveTo>
                      <a:pt x="220" y="0"/>
                    </a:moveTo>
                    <a:lnTo>
                      <a:pt x="208" y="0"/>
                    </a:lnTo>
                    <a:lnTo>
                      <a:pt x="199" y="0"/>
                    </a:lnTo>
                    <a:lnTo>
                      <a:pt x="190" y="2"/>
                    </a:lnTo>
                    <a:lnTo>
                      <a:pt x="180" y="2"/>
                    </a:lnTo>
                    <a:lnTo>
                      <a:pt x="169" y="2"/>
                    </a:lnTo>
                    <a:lnTo>
                      <a:pt x="160" y="2"/>
                    </a:lnTo>
                    <a:lnTo>
                      <a:pt x="152" y="4"/>
                    </a:lnTo>
                    <a:lnTo>
                      <a:pt x="141" y="4"/>
                    </a:lnTo>
                    <a:lnTo>
                      <a:pt x="128" y="7"/>
                    </a:lnTo>
                    <a:lnTo>
                      <a:pt x="120" y="7"/>
                    </a:lnTo>
                    <a:lnTo>
                      <a:pt x="111" y="7"/>
                    </a:lnTo>
                    <a:lnTo>
                      <a:pt x="98" y="9"/>
                    </a:lnTo>
                    <a:lnTo>
                      <a:pt x="88" y="9"/>
                    </a:lnTo>
                    <a:lnTo>
                      <a:pt x="79" y="9"/>
                    </a:lnTo>
                    <a:lnTo>
                      <a:pt x="73" y="9"/>
                    </a:lnTo>
                    <a:lnTo>
                      <a:pt x="62" y="9"/>
                    </a:lnTo>
                    <a:lnTo>
                      <a:pt x="51" y="11"/>
                    </a:lnTo>
                    <a:lnTo>
                      <a:pt x="45" y="11"/>
                    </a:lnTo>
                    <a:lnTo>
                      <a:pt x="38" y="11"/>
                    </a:lnTo>
                    <a:lnTo>
                      <a:pt x="28" y="13"/>
                    </a:lnTo>
                    <a:lnTo>
                      <a:pt x="17" y="17"/>
                    </a:lnTo>
                    <a:lnTo>
                      <a:pt x="8" y="30"/>
                    </a:lnTo>
                    <a:lnTo>
                      <a:pt x="2" y="49"/>
                    </a:lnTo>
                    <a:lnTo>
                      <a:pt x="0" y="73"/>
                    </a:lnTo>
                    <a:lnTo>
                      <a:pt x="0" y="109"/>
                    </a:lnTo>
                    <a:lnTo>
                      <a:pt x="0" y="133"/>
                    </a:lnTo>
                    <a:lnTo>
                      <a:pt x="0" y="157"/>
                    </a:lnTo>
                    <a:lnTo>
                      <a:pt x="0" y="191"/>
                    </a:lnTo>
                    <a:lnTo>
                      <a:pt x="2" y="212"/>
                    </a:lnTo>
                    <a:lnTo>
                      <a:pt x="8" y="232"/>
                    </a:lnTo>
                    <a:lnTo>
                      <a:pt x="17" y="242"/>
                    </a:lnTo>
                    <a:lnTo>
                      <a:pt x="28" y="246"/>
                    </a:lnTo>
                    <a:lnTo>
                      <a:pt x="41" y="246"/>
                    </a:lnTo>
                    <a:lnTo>
                      <a:pt x="49" y="246"/>
                    </a:lnTo>
                    <a:lnTo>
                      <a:pt x="58" y="246"/>
                    </a:lnTo>
                    <a:lnTo>
                      <a:pt x="68" y="246"/>
                    </a:lnTo>
                    <a:lnTo>
                      <a:pt x="79" y="246"/>
                    </a:lnTo>
                    <a:lnTo>
                      <a:pt x="88" y="244"/>
                    </a:lnTo>
                    <a:lnTo>
                      <a:pt x="96" y="244"/>
                    </a:lnTo>
                    <a:lnTo>
                      <a:pt x="107" y="242"/>
                    </a:lnTo>
                    <a:lnTo>
                      <a:pt x="120" y="242"/>
                    </a:lnTo>
                    <a:lnTo>
                      <a:pt x="128" y="242"/>
                    </a:lnTo>
                    <a:lnTo>
                      <a:pt x="137" y="242"/>
                    </a:lnTo>
                    <a:lnTo>
                      <a:pt x="150" y="242"/>
                    </a:lnTo>
                    <a:lnTo>
                      <a:pt x="160" y="242"/>
                    </a:lnTo>
                    <a:lnTo>
                      <a:pt x="169" y="240"/>
                    </a:lnTo>
                    <a:lnTo>
                      <a:pt x="175" y="240"/>
                    </a:lnTo>
                    <a:lnTo>
                      <a:pt x="186" y="240"/>
                    </a:lnTo>
                    <a:lnTo>
                      <a:pt x="197" y="240"/>
                    </a:lnTo>
                    <a:lnTo>
                      <a:pt x="203" y="240"/>
                    </a:lnTo>
                    <a:lnTo>
                      <a:pt x="210" y="240"/>
                    </a:lnTo>
                    <a:lnTo>
                      <a:pt x="220" y="238"/>
                    </a:lnTo>
                    <a:lnTo>
                      <a:pt x="231" y="234"/>
                    </a:lnTo>
                    <a:lnTo>
                      <a:pt x="240" y="221"/>
                    </a:lnTo>
                    <a:lnTo>
                      <a:pt x="246" y="202"/>
                    </a:lnTo>
                    <a:lnTo>
                      <a:pt x="248" y="178"/>
                    </a:lnTo>
                    <a:lnTo>
                      <a:pt x="248" y="142"/>
                    </a:lnTo>
                    <a:lnTo>
                      <a:pt x="248" y="118"/>
                    </a:lnTo>
                    <a:lnTo>
                      <a:pt x="248" y="94"/>
                    </a:lnTo>
                    <a:lnTo>
                      <a:pt x="248" y="58"/>
                    </a:lnTo>
                    <a:lnTo>
                      <a:pt x="246" y="34"/>
                    </a:lnTo>
                    <a:lnTo>
                      <a:pt x="240" y="15"/>
                    </a:lnTo>
                    <a:lnTo>
                      <a:pt x="231" y="4"/>
                    </a:lnTo>
                    <a:lnTo>
                      <a:pt x="220"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300"/>
              <p:cNvSpPr>
                <a:spLocks/>
              </p:cNvSpPr>
              <p:nvPr/>
            </p:nvSpPr>
            <p:spPr bwMode="auto">
              <a:xfrm>
                <a:off x="3722" y="1765"/>
                <a:ext cx="122" cy="265"/>
              </a:xfrm>
              <a:custGeom>
                <a:avLst/>
                <a:gdLst>
                  <a:gd name="T0" fmla="*/ 2 w 122"/>
                  <a:gd name="T1" fmla="*/ 79 h 265"/>
                  <a:gd name="T2" fmla="*/ 2 w 122"/>
                  <a:gd name="T3" fmla="*/ 115 h 265"/>
                  <a:gd name="T4" fmla="*/ 2 w 122"/>
                  <a:gd name="T5" fmla="*/ 139 h 265"/>
                  <a:gd name="T6" fmla="*/ 0 w 122"/>
                  <a:gd name="T7" fmla="*/ 162 h 265"/>
                  <a:gd name="T8" fmla="*/ 0 w 122"/>
                  <a:gd name="T9" fmla="*/ 199 h 265"/>
                  <a:gd name="T10" fmla="*/ 2 w 122"/>
                  <a:gd name="T11" fmla="*/ 222 h 265"/>
                  <a:gd name="T12" fmla="*/ 9 w 122"/>
                  <a:gd name="T13" fmla="*/ 242 h 265"/>
                  <a:gd name="T14" fmla="*/ 20 w 122"/>
                  <a:gd name="T15" fmla="*/ 255 h 265"/>
                  <a:gd name="T16" fmla="*/ 30 w 122"/>
                  <a:gd name="T17" fmla="*/ 259 h 265"/>
                  <a:gd name="T18" fmla="*/ 45 w 122"/>
                  <a:gd name="T19" fmla="*/ 257 h 265"/>
                  <a:gd name="T20" fmla="*/ 54 w 122"/>
                  <a:gd name="T21" fmla="*/ 257 h 265"/>
                  <a:gd name="T22" fmla="*/ 65 w 122"/>
                  <a:gd name="T23" fmla="*/ 257 h 265"/>
                  <a:gd name="T24" fmla="*/ 80 w 122"/>
                  <a:gd name="T25" fmla="*/ 255 h 265"/>
                  <a:gd name="T26" fmla="*/ 90 w 122"/>
                  <a:gd name="T27" fmla="*/ 259 h 265"/>
                  <a:gd name="T28" fmla="*/ 99 w 122"/>
                  <a:gd name="T29" fmla="*/ 265 h 265"/>
                  <a:gd name="T30" fmla="*/ 107 w 122"/>
                  <a:gd name="T31" fmla="*/ 265 h 265"/>
                  <a:gd name="T32" fmla="*/ 116 w 122"/>
                  <a:gd name="T33" fmla="*/ 252 h 265"/>
                  <a:gd name="T34" fmla="*/ 122 w 122"/>
                  <a:gd name="T35" fmla="*/ 231 h 265"/>
                  <a:gd name="T36" fmla="*/ 122 w 122"/>
                  <a:gd name="T37" fmla="*/ 214 h 265"/>
                  <a:gd name="T38" fmla="*/ 120 w 122"/>
                  <a:gd name="T39" fmla="*/ 195 h 265"/>
                  <a:gd name="T40" fmla="*/ 118 w 122"/>
                  <a:gd name="T41" fmla="*/ 167 h 265"/>
                  <a:gd name="T42" fmla="*/ 118 w 122"/>
                  <a:gd name="T43" fmla="*/ 141 h 265"/>
                  <a:gd name="T44" fmla="*/ 118 w 122"/>
                  <a:gd name="T45" fmla="*/ 122 h 265"/>
                  <a:gd name="T46" fmla="*/ 118 w 122"/>
                  <a:gd name="T47" fmla="*/ 105 h 265"/>
                  <a:gd name="T48" fmla="*/ 118 w 122"/>
                  <a:gd name="T49" fmla="*/ 79 h 265"/>
                  <a:gd name="T50" fmla="*/ 120 w 122"/>
                  <a:gd name="T51" fmla="*/ 57 h 265"/>
                  <a:gd name="T52" fmla="*/ 122 w 122"/>
                  <a:gd name="T53" fmla="*/ 38 h 265"/>
                  <a:gd name="T54" fmla="*/ 122 w 122"/>
                  <a:gd name="T55" fmla="*/ 25 h 265"/>
                  <a:gd name="T56" fmla="*/ 116 w 122"/>
                  <a:gd name="T57" fmla="*/ 10 h 265"/>
                  <a:gd name="T58" fmla="*/ 103 w 122"/>
                  <a:gd name="T59" fmla="*/ 0 h 265"/>
                  <a:gd name="T60" fmla="*/ 95 w 122"/>
                  <a:gd name="T61" fmla="*/ 0 h 265"/>
                  <a:gd name="T62" fmla="*/ 84 w 122"/>
                  <a:gd name="T63" fmla="*/ 8 h 265"/>
                  <a:gd name="T64" fmla="*/ 69 w 122"/>
                  <a:gd name="T65" fmla="*/ 12 h 265"/>
                  <a:gd name="T66" fmla="*/ 58 w 122"/>
                  <a:gd name="T67" fmla="*/ 15 h 265"/>
                  <a:gd name="T68" fmla="*/ 50 w 122"/>
                  <a:gd name="T69" fmla="*/ 15 h 265"/>
                  <a:gd name="T70" fmla="*/ 41 w 122"/>
                  <a:gd name="T71" fmla="*/ 15 h 265"/>
                  <a:gd name="T72" fmla="*/ 30 w 122"/>
                  <a:gd name="T73" fmla="*/ 17 h 265"/>
                  <a:gd name="T74" fmla="*/ 20 w 122"/>
                  <a:gd name="T75" fmla="*/ 21 h 265"/>
                  <a:gd name="T76" fmla="*/ 11 w 122"/>
                  <a:gd name="T77" fmla="*/ 34 h 265"/>
                  <a:gd name="T78" fmla="*/ 5 w 122"/>
                  <a:gd name="T79" fmla="*/ 55 h 265"/>
                  <a:gd name="T80" fmla="*/ 2 w 122"/>
                  <a:gd name="T81" fmla="*/ 79 h 2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265"/>
                  <a:gd name="T125" fmla="*/ 122 w 122"/>
                  <a:gd name="T126" fmla="*/ 265 h 2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265">
                    <a:moveTo>
                      <a:pt x="2" y="79"/>
                    </a:moveTo>
                    <a:lnTo>
                      <a:pt x="2" y="115"/>
                    </a:lnTo>
                    <a:lnTo>
                      <a:pt x="2" y="139"/>
                    </a:lnTo>
                    <a:lnTo>
                      <a:pt x="0" y="162"/>
                    </a:lnTo>
                    <a:lnTo>
                      <a:pt x="0" y="199"/>
                    </a:lnTo>
                    <a:lnTo>
                      <a:pt x="2" y="222"/>
                    </a:lnTo>
                    <a:lnTo>
                      <a:pt x="9" y="242"/>
                    </a:lnTo>
                    <a:lnTo>
                      <a:pt x="20" y="255"/>
                    </a:lnTo>
                    <a:lnTo>
                      <a:pt x="30" y="259"/>
                    </a:lnTo>
                    <a:lnTo>
                      <a:pt x="45" y="257"/>
                    </a:lnTo>
                    <a:lnTo>
                      <a:pt x="54" y="257"/>
                    </a:lnTo>
                    <a:lnTo>
                      <a:pt x="65" y="257"/>
                    </a:lnTo>
                    <a:lnTo>
                      <a:pt x="80" y="255"/>
                    </a:lnTo>
                    <a:lnTo>
                      <a:pt x="90" y="259"/>
                    </a:lnTo>
                    <a:lnTo>
                      <a:pt x="99" y="265"/>
                    </a:lnTo>
                    <a:lnTo>
                      <a:pt x="107" y="265"/>
                    </a:lnTo>
                    <a:lnTo>
                      <a:pt x="116" y="252"/>
                    </a:lnTo>
                    <a:lnTo>
                      <a:pt x="122" y="231"/>
                    </a:lnTo>
                    <a:lnTo>
                      <a:pt x="122" y="214"/>
                    </a:lnTo>
                    <a:lnTo>
                      <a:pt x="120" y="195"/>
                    </a:lnTo>
                    <a:lnTo>
                      <a:pt x="118" y="167"/>
                    </a:lnTo>
                    <a:lnTo>
                      <a:pt x="118" y="141"/>
                    </a:lnTo>
                    <a:lnTo>
                      <a:pt x="118" y="122"/>
                    </a:lnTo>
                    <a:lnTo>
                      <a:pt x="118" y="105"/>
                    </a:lnTo>
                    <a:lnTo>
                      <a:pt x="118" y="79"/>
                    </a:lnTo>
                    <a:lnTo>
                      <a:pt x="120" y="57"/>
                    </a:lnTo>
                    <a:lnTo>
                      <a:pt x="122" y="38"/>
                    </a:lnTo>
                    <a:lnTo>
                      <a:pt x="122" y="25"/>
                    </a:lnTo>
                    <a:lnTo>
                      <a:pt x="116" y="10"/>
                    </a:lnTo>
                    <a:lnTo>
                      <a:pt x="103" y="0"/>
                    </a:lnTo>
                    <a:lnTo>
                      <a:pt x="95" y="0"/>
                    </a:lnTo>
                    <a:lnTo>
                      <a:pt x="84" y="8"/>
                    </a:lnTo>
                    <a:lnTo>
                      <a:pt x="69" y="12"/>
                    </a:lnTo>
                    <a:lnTo>
                      <a:pt x="58" y="15"/>
                    </a:lnTo>
                    <a:lnTo>
                      <a:pt x="50" y="15"/>
                    </a:lnTo>
                    <a:lnTo>
                      <a:pt x="41" y="15"/>
                    </a:lnTo>
                    <a:lnTo>
                      <a:pt x="30" y="17"/>
                    </a:lnTo>
                    <a:lnTo>
                      <a:pt x="20" y="21"/>
                    </a:lnTo>
                    <a:lnTo>
                      <a:pt x="11" y="34"/>
                    </a:lnTo>
                    <a:lnTo>
                      <a:pt x="5" y="55"/>
                    </a:lnTo>
                    <a:lnTo>
                      <a:pt x="2" y="7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301"/>
              <p:cNvSpPr>
                <a:spLocks/>
              </p:cNvSpPr>
              <p:nvPr/>
            </p:nvSpPr>
            <p:spPr bwMode="auto">
              <a:xfrm>
                <a:off x="3018" y="1820"/>
                <a:ext cx="120" cy="247"/>
              </a:xfrm>
              <a:custGeom>
                <a:avLst/>
                <a:gdLst>
                  <a:gd name="T0" fmla="*/ 120 w 120"/>
                  <a:gd name="T1" fmla="*/ 176 h 247"/>
                  <a:gd name="T2" fmla="*/ 120 w 120"/>
                  <a:gd name="T3" fmla="*/ 142 h 247"/>
                  <a:gd name="T4" fmla="*/ 120 w 120"/>
                  <a:gd name="T5" fmla="*/ 118 h 247"/>
                  <a:gd name="T6" fmla="*/ 120 w 120"/>
                  <a:gd name="T7" fmla="*/ 95 h 247"/>
                  <a:gd name="T8" fmla="*/ 120 w 120"/>
                  <a:gd name="T9" fmla="*/ 62 h 247"/>
                  <a:gd name="T10" fmla="*/ 117 w 120"/>
                  <a:gd name="T11" fmla="*/ 41 h 247"/>
                  <a:gd name="T12" fmla="*/ 111 w 120"/>
                  <a:gd name="T13" fmla="*/ 22 h 247"/>
                  <a:gd name="T14" fmla="*/ 102 w 120"/>
                  <a:gd name="T15" fmla="*/ 11 h 247"/>
                  <a:gd name="T16" fmla="*/ 90 w 120"/>
                  <a:gd name="T17" fmla="*/ 7 h 247"/>
                  <a:gd name="T18" fmla="*/ 75 w 120"/>
                  <a:gd name="T19" fmla="*/ 9 h 247"/>
                  <a:gd name="T20" fmla="*/ 66 w 120"/>
                  <a:gd name="T21" fmla="*/ 9 h 247"/>
                  <a:gd name="T22" fmla="*/ 57 w 120"/>
                  <a:gd name="T23" fmla="*/ 9 h 247"/>
                  <a:gd name="T24" fmla="*/ 42 w 120"/>
                  <a:gd name="T25" fmla="*/ 11 h 247"/>
                  <a:gd name="T26" fmla="*/ 30 w 120"/>
                  <a:gd name="T27" fmla="*/ 7 h 247"/>
                  <a:gd name="T28" fmla="*/ 21 w 120"/>
                  <a:gd name="T29" fmla="*/ 2 h 247"/>
                  <a:gd name="T30" fmla="*/ 15 w 120"/>
                  <a:gd name="T31" fmla="*/ 0 h 247"/>
                  <a:gd name="T32" fmla="*/ 6 w 120"/>
                  <a:gd name="T33" fmla="*/ 13 h 247"/>
                  <a:gd name="T34" fmla="*/ 0 w 120"/>
                  <a:gd name="T35" fmla="*/ 32 h 247"/>
                  <a:gd name="T36" fmla="*/ 0 w 120"/>
                  <a:gd name="T37" fmla="*/ 50 h 247"/>
                  <a:gd name="T38" fmla="*/ 4 w 120"/>
                  <a:gd name="T39" fmla="*/ 69 h 247"/>
                  <a:gd name="T40" fmla="*/ 6 w 120"/>
                  <a:gd name="T41" fmla="*/ 92 h 247"/>
                  <a:gd name="T42" fmla="*/ 6 w 120"/>
                  <a:gd name="T43" fmla="*/ 116 h 247"/>
                  <a:gd name="T44" fmla="*/ 6 w 120"/>
                  <a:gd name="T45" fmla="*/ 133 h 247"/>
                  <a:gd name="T46" fmla="*/ 6 w 120"/>
                  <a:gd name="T47" fmla="*/ 150 h 247"/>
                  <a:gd name="T48" fmla="*/ 6 w 120"/>
                  <a:gd name="T49" fmla="*/ 174 h 247"/>
                  <a:gd name="T50" fmla="*/ 4 w 120"/>
                  <a:gd name="T51" fmla="*/ 195 h 247"/>
                  <a:gd name="T52" fmla="*/ 2 w 120"/>
                  <a:gd name="T53" fmla="*/ 210 h 247"/>
                  <a:gd name="T54" fmla="*/ 0 w 120"/>
                  <a:gd name="T55" fmla="*/ 225 h 247"/>
                  <a:gd name="T56" fmla="*/ 6 w 120"/>
                  <a:gd name="T57" fmla="*/ 238 h 247"/>
                  <a:gd name="T58" fmla="*/ 17 w 120"/>
                  <a:gd name="T59" fmla="*/ 247 h 247"/>
                  <a:gd name="T60" fmla="*/ 27 w 120"/>
                  <a:gd name="T61" fmla="*/ 247 h 247"/>
                  <a:gd name="T62" fmla="*/ 38 w 120"/>
                  <a:gd name="T63" fmla="*/ 240 h 247"/>
                  <a:gd name="T64" fmla="*/ 53 w 120"/>
                  <a:gd name="T65" fmla="*/ 236 h 247"/>
                  <a:gd name="T66" fmla="*/ 64 w 120"/>
                  <a:gd name="T67" fmla="*/ 234 h 247"/>
                  <a:gd name="T68" fmla="*/ 70 w 120"/>
                  <a:gd name="T69" fmla="*/ 234 h 247"/>
                  <a:gd name="T70" fmla="*/ 79 w 120"/>
                  <a:gd name="T71" fmla="*/ 234 h 247"/>
                  <a:gd name="T72" fmla="*/ 90 w 120"/>
                  <a:gd name="T73" fmla="*/ 234 h 247"/>
                  <a:gd name="T74" fmla="*/ 102 w 120"/>
                  <a:gd name="T75" fmla="*/ 227 h 247"/>
                  <a:gd name="T76" fmla="*/ 111 w 120"/>
                  <a:gd name="T77" fmla="*/ 214 h 247"/>
                  <a:gd name="T78" fmla="*/ 117 w 120"/>
                  <a:gd name="T79" fmla="*/ 197 h 247"/>
                  <a:gd name="T80" fmla="*/ 120 w 120"/>
                  <a:gd name="T81" fmla="*/ 176 h 2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0"/>
                  <a:gd name="T124" fmla="*/ 0 h 247"/>
                  <a:gd name="T125" fmla="*/ 120 w 120"/>
                  <a:gd name="T126" fmla="*/ 247 h 2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0" h="247">
                    <a:moveTo>
                      <a:pt x="120" y="176"/>
                    </a:moveTo>
                    <a:lnTo>
                      <a:pt x="120" y="142"/>
                    </a:lnTo>
                    <a:lnTo>
                      <a:pt x="120" y="118"/>
                    </a:lnTo>
                    <a:lnTo>
                      <a:pt x="120" y="95"/>
                    </a:lnTo>
                    <a:lnTo>
                      <a:pt x="120" y="62"/>
                    </a:lnTo>
                    <a:lnTo>
                      <a:pt x="117" y="41"/>
                    </a:lnTo>
                    <a:lnTo>
                      <a:pt x="111" y="22"/>
                    </a:lnTo>
                    <a:lnTo>
                      <a:pt x="102" y="11"/>
                    </a:lnTo>
                    <a:lnTo>
                      <a:pt x="90" y="7"/>
                    </a:lnTo>
                    <a:lnTo>
                      <a:pt x="75" y="9"/>
                    </a:lnTo>
                    <a:lnTo>
                      <a:pt x="66" y="9"/>
                    </a:lnTo>
                    <a:lnTo>
                      <a:pt x="57" y="9"/>
                    </a:lnTo>
                    <a:lnTo>
                      <a:pt x="42" y="11"/>
                    </a:lnTo>
                    <a:lnTo>
                      <a:pt x="30" y="7"/>
                    </a:lnTo>
                    <a:lnTo>
                      <a:pt x="21" y="2"/>
                    </a:lnTo>
                    <a:lnTo>
                      <a:pt x="15" y="0"/>
                    </a:lnTo>
                    <a:lnTo>
                      <a:pt x="6" y="13"/>
                    </a:lnTo>
                    <a:lnTo>
                      <a:pt x="0" y="32"/>
                    </a:lnTo>
                    <a:lnTo>
                      <a:pt x="0" y="50"/>
                    </a:lnTo>
                    <a:lnTo>
                      <a:pt x="4" y="69"/>
                    </a:lnTo>
                    <a:lnTo>
                      <a:pt x="6" y="92"/>
                    </a:lnTo>
                    <a:lnTo>
                      <a:pt x="6" y="116"/>
                    </a:lnTo>
                    <a:lnTo>
                      <a:pt x="6" y="133"/>
                    </a:lnTo>
                    <a:lnTo>
                      <a:pt x="6" y="150"/>
                    </a:lnTo>
                    <a:lnTo>
                      <a:pt x="6" y="174"/>
                    </a:lnTo>
                    <a:lnTo>
                      <a:pt x="4" y="195"/>
                    </a:lnTo>
                    <a:lnTo>
                      <a:pt x="2" y="210"/>
                    </a:lnTo>
                    <a:lnTo>
                      <a:pt x="0" y="225"/>
                    </a:lnTo>
                    <a:lnTo>
                      <a:pt x="6" y="238"/>
                    </a:lnTo>
                    <a:lnTo>
                      <a:pt x="17" y="247"/>
                    </a:lnTo>
                    <a:lnTo>
                      <a:pt x="27" y="247"/>
                    </a:lnTo>
                    <a:lnTo>
                      <a:pt x="38" y="240"/>
                    </a:lnTo>
                    <a:lnTo>
                      <a:pt x="53" y="236"/>
                    </a:lnTo>
                    <a:lnTo>
                      <a:pt x="64" y="234"/>
                    </a:lnTo>
                    <a:lnTo>
                      <a:pt x="70" y="234"/>
                    </a:lnTo>
                    <a:lnTo>
                      <a:pt x="79" y="234"/>
                    </a:lnTo>
                    <a:lnTo>
                      <a:pt x="90" y="234"/>
                    </a:lnTo>
                    <a:lnTo>
                      <a:pt x="102" y="227"/>
                    </a:lnTo>
                    <a:lnTo>
                      <a:pt x="111" y="214"/>
                    </a:lnTo>
                    <a:lnTo>
                      <a:pt x="117" y="197"/>
                    </a:lnTo>
                    <a:lnTo>
                      <a:pt x="120" y="17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302"/>
              <p:cNvSpPr>
                <a:spLocks/>
              </p:cNvSpPr>
              <p:nvPr/>
            </p:nvSpPr>
            <p:spPr bwMode="auto">
              <a:xfrm>
                <a:off x="3033" y="2118"/>
                <a:ext cx="246" cy="231"/>
              </a:xfrm>
              <a:custGeom>
                <a:avLst/>
                <a:gdLst>
                  <a:gd name="T0" fmla="*/ 229 w 246"/>
                  <a:gd name="T1" fmla="*/ 221 h 231"/>
                  <a:gd name="T2" fmla="*/ 244 w 246"/>
                  <a:gd name="T3" fmla="*/ 191 h 231"/>
                  <a:gd name="T4" fmla="*/ 246 w 246"/>
                  <a:gd name="T5" fmla="*/ 137 h 231"/>
                  <a:gd name="T6" fmla="*/ 246 w 246"/>
                  <a:gd name="T7" fmla="*/ 90 h 231"/>
                  <a:gd name="T8" fmla="*/ 244 w 246"/>
                  <a:gd name="T9" fmla="*/ 32 h 231"/>
                  <a:gd name="T10" fmla="*/ 229 w 246"/>
                  <a:gd name="T11" fmla="*/ 4 h 231"/>
                  <a:gd name="T12" fmla="*/ 205 w 246"/>
                  <a:gd name="T13" fmla="*/ 0 h 231"/>
                  <a:gd name="T14" fmla="*/ 188 w 246"/>
                  <a:gd name="T15" fmla="*/ 2 h 231"/>
                  <a:gd name="T16" fmla="*/ 167 w 246"/>
                  <a:gd name="T17" fmla="*/ 2 h 231"/>
                  <a:gd name="T18" fmla="*/ 150 w 246"/>
                  <a:gd name="T19" fmla="*/ 2 h 231"/>
                  <a:gd name="T20" fmla="*/ 126 w 246"/>
                  <a:gd name="T21" fmla="*/ 2 h 231"/>
                  <a:gd name="T22" fmla="*/ 109 w 246"/>
                  <a:gd name="T23" fmla="*/ 2 h 231"/>
                  <a:gd name="T24" fmla="*/ 85 w 246"/>
                  <a:gd name="T25" fmla="*/ 4 h 231"/>
                  <a:gd name="T26" fmla="*/ 70 w 246"/>
                  <a:gd name="T27" fmla="*/ 4 h 231"/>
                  <a:gd name="T28" fmla="*/ 49 w 246"/>
                  <a:gd name="T29" fmla="*/ 4 h 231"/>
                  <a:gd name="T30" fmla="*/ 36 w 246"/>
                  <a:gd name="T31" fmla="*/ 6 h 231"/>
                  <a:gd name="T32" fmla="*/ 17 w 246"/>
                  <a:gd name="T33" fmla="*/ 13 h 231"/>
                  <a:gd name="T34" fmla="*/ 2 w 246"/>
                  <a:gd name="T35" fmla="*/ 43 h 231"/>
                  <a:gd name="T36" fmla="*/ 0 w 246"/>
                  <a:gd name="T37" fmla="*/ 96 h 231"/>
                  <a:gd name="T38" fmla="*/ 0 w 246"/>
                  <a:gd name="T39" fmla="*/ 141 h 231"/>
                  <a:gd name="T40" fmla="*/ 2 w 246"/>
                  <a:gd name="T41" fmla="*/ 195 h 231"/>
                  <a:gd name="T42" fmla="*/ 17 w 246"/>
                  <a:gd name="T43" fmla="*/ 225 h 231"/>
                  <a:gd name="T44" fmla="*/ 38 w 246"/>
                  <a:gd name="T45" fmla="*/ 229 h 231"/>
                  <a:gd name="T46" fmla="*/ 55 w 246"/>
                  <a:gd name="T47" fmla="*/ 231 h 231"/>
                  <a:gd name="T48" fmla="*/ 77 w 246"/>
                  <a:gd name="T49" fmla="*/ 229 h 231"/>
                  <a:gd name="T50" fmla="*/ 94 w 246"/>
                  <a:gd name="T51" fmla="*/ 229 h 231"/>
                  <a:gd name="T52" fmla="*/ 117 w 246"/>
                  <a:gd name="T53" fmla="*/ 229 h 231"/>
                  <a:gd name="T54" fmla="*/ 135 w 246"/>
                  <a:gd name="T55" fmla="*/ 229 h 231"/>
                  <a:gd name="T56" fmla="*/ 158 w 246"/>
                  <a:gd name="T57" fmla="*/ 229 h 231"/>
                  <a:gd name="T58" fmla="*/ 175 w 246"/>
                  <a:gd name="T59" fmla="*/ 227 h 231"/>
                  <a:gd name="T60" fmla="*/ 194 w 246"/>
                  <a:gd name="T61" fmla="*/ 227 h 231"/>
                  <a:gd name="T62" fmla="*/ 207 w 246"/>
                  <a:gd name="T63" fmla="*/ 227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231"/>
                  <a:gd name="T98" fmla="*/ 246 w 246"/>
                  <a:gd name="T99" fmla="*/ 231 h 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231">
                    <a:moveTo>
                      <a:pt x="218" y="227"/>
                    </a:moveTo>
                    <a:lnTo>
                      <a:pt x="229" y="221"/>
                    </a:lnTo>
                    <a:lnTo>
                      <a:pt x="237" y="210"/>
                    </a:lnTo>
                    <a:lnTo>
                      <a:pt x="244" y="191"/>
                    </a:lnTo>
                    <a:lnTo>
                      <a:pt x="246" y="169"/>
                    </a:lnTo>
                    <a:lnTo>
                      <a:pt x="246" y="137"/>
                    </a:lnTo>
                    <a:lnTo>
                      <a:pt x="246" y="114"/>
                    </a:lnTo>
                    <a:lnTo>
                      <a:pt x="246" y="90"/>
                    </a:lnTo>
                    <a:lnTo>
                      <a:pt x="246" y="56"/>
                    </a:lnTo>
                    <a:lnTo>
                      <a:pt x="244" y="32"/>
                    </a:lnTo>
                    <a:lnTo>
                      <a:pt x="237" y="15"/>
                    </a:lnTo>
                    <a:lnTo>
                      <a:pt x="229" y="4"/>
                    </a:lnTo>
                    <a:lnTo>
                      <a:pt x="218" y="0"/>
                    </a:lnTo>
                    <a:lnTo>
                      <a:pt x="205" y="0"/>
                    </a:lnTo>
                    <a:lnTo>
                      <a:pt x="197" y="0"/>
                    </a:lnTo>
                    <a:lnTo>
                      <a:pt x="188" y="2"/>
                    </a:lnTo>
                    <a:lnTo>
                      <a:pt x="177" y="2"/>
                    </a:lnTo>
                    <a:lnTo>
                      <a:pt x="167" y="2"/>
                    </a:lnTo>
                    <a:lnTo>
                      <a:pt x="158" y="2"/>
                    </a:lnTo>
                    <a:lnTo>
                      <a:pt x="150" y="2"/>
                    </a:lnTo>
                    <a:lnTo>
                      <a:pt x="139" y="2"/>
                    </a:lnTo>
                    <a:lnTo>
                      <a:pt x="126" y="2"/>
                    </a:lnTo>
                    <a:lnTo>
                      <a:pt x="117" y="2"/>
                    </a:lnTo>
                    <a:lnTo>
                      <a:pt x="109" y="2"/>
                    </a:lnTo>
                    <a:lnTo>
                      <a:pt x="96" y="4"/>
                    </a:lnTo>
                    <a:lnTo>
                      <a:pt x="85" y="4"/>
                    </a:lnTo>
                    <a:lnTo>
                      <a:pt x="79" y="4"/>
                    </a:lnTo>
                    <a:lnTo>
                      <a:pt x="70" y="4"/>
                    </a:lnTo>
                    <a:lnTo>
                      <a:pt x="60" y="4"/>
                    </a:lnTo>
                    <a:lnTo>
                      <a:pt x="49" y="4"/>
                    </a:lnTo>
                    <a:lnTo>
                      <a:pt x="42" y="4"/>
                    </a:lnTo>
                    <a:lnTo>
                      <a:pt x="36" y="6"/>
                    </a:lnTo>
                    <a:lnTo>
                      <a:pt x="27" y="6"/>
                    </a:lnTo>
                    <a:lnTo>
                      <a:pt x="17" y="13"/>
                    </a:lnTo>
                    <a:lnTo>
                      <a:pt x="8" y="24"/>
                    </a:lnTo>
                    <a:lnTo>
                      <a:pt x="2" y="43"/>
                    </a:lnTo>
                    <a:lnTo>
                      <a:pt x="0" y="64"/>
                    </a:lnTo>
                    <a:lnTo>
                      <a:pt x="0" y="96"/>
                    </a:lnTo>
                    <a:lnTo>
                      <a:pt x="0" y="120"/>
                    </a:lnTo>
                    <a:lnTo>
                      <a:pt x="0" y="141"/>
                    </a:lnTo>
                    <a:lnTo>
                      <a:pt x="0" y="174"/>
                    </a:lnTo>
                    <a:lnTo>
                      <a:pt x="2" y="195"/>
                    </a:lnTo>
                    <a:lnTo>
                      <a:pt x="8" y="214"/>
                    </a:lnTo>
                    <a:lnTo>
                      <a:pt x="17" y="225"/>
                    </a:lnTo>
                    <a:lnTo>
                      <a:pt x="27" y="229"/>
                    </a:lnTo>
                    <a:lnTo>
                      <a:pt x="38" y="229"/>
                    </a:lnTo>
                    <a:lnTo>
                      <a:pt x="47" y="229"/>
                    </a:lnTo>
                    <a:lnTo>
                      <a:pt x="55" y="231"/>
                    </a:lnTo>
                    <a:lnTo>
                      <a:pt x="66" y="231"/>
                    </a:lnTo>
                    <a:lnTo>
                      <a:pt x="77" y="229"/>
                    </a:lnTo>
                    <a:lnTo>
                      <a:pt x="85" y="229"/>
                    </a:lnTo>
                    <a:lnTo>
                      <a:pt x="94" y="229"/>
                    </a:lnTo>
                    <a:lnTo>
                      <a:pt x="105" y="229"/>
                    </a:lnTo>
                    <a:lnTo>
                      <a:pt x="117" y="229"/>
                    </a:lnTo>
                    <a:lnTo>
                      <a:pt x="126" y="229"/>
                    </a:lnTo>
                    <a:lnTo>
                      <a:pt x="135" y="229"/>
                    </a:lnTo>
                    <a:lnTo>
                      <a:pt x="147" y="229"/>
                    </a:lnTo>
                    <a:lnTo>
                      <a:pt x="158" y="229"/>
                    </a:lnTo>
                    <a:lnTo>
                      <a:pt x="167" y="227"/>
                    </a:lnTo>
                    <a:lnTo>
                      <a:pt x="175" y="227"/>
                    </a:lnTo>
                    <a:lnTo>
                      <a:pt x="186" y="227"/>
                    </a:lnTo>
                    <a:lnTo>
                      <a:pt x="194" y="227"/>
                    </a:lnTo>
                    <a:lnTo>
                      <a:pt x="201" y="227"/>
                    </a:lnTo>
                    <a:lnTo>
                      <a:pt x="207" y="227"/>
                    </a:lnTo>
                    <a:lnTo>
                      <a:pt x="218" y="227"/>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303"/>
              <p:cNvSpPr>
                <a:spLocks/>
              </p:cNvSpPr>
              <p:nvPr/>
            </p:nvSpPr>
            <p:spPr bwMode="auto">
              <a:xfrm>
                <a:off x="3311" y="2105"/>
                <a:ext cx="248" cy="238"/>
              </a:xfrm>
              <a:custGeom>
                <a:avLst/>
                <a:gdLst>
                  <a:gd name="T0" fmla="*/ 231 w 248"/>
                  <a:gd name="T1" fmla="*/ 229 h 238"/>
                  <a:gd name="T2" fmla="*/ 246 w 248"/>
                  <a:gd name="T3" fmla="*/ 199 h 238"/>
                  <a:gd name="T4" fmla="*/ 248 w 248"/>
                  <a:gd name="T5" fmla="*/ 142 h 238"/>
                  <a:gd name="T6" fmla="*/ 248 w 248"/>
                  <a:gd name="T7" fmla="*/ 94 h 238"/>
                  <a:gd name="T8" fmla="*/ 246 w 248"/>
                  <a:gd name="T9" fmla="*/ 34 h 238"/>
                  <a:gd name="T10" fmla="*/ 231 w 248"/>
                  <a:gd name="T11" fmla="*/ 4 h 238"/>
                  <a:gd name="T12" fmla="*/ 208 w 248"/>
                  <a:gd name="T13" fmla="*/ 0 h 238"/>
                  <a:gd name="T14" fmla="*/ 191 w 248"/>
                  <a:gd name="T15" fmla="*/ 2 h 238"/>
                  <a:gd name="T16" fmla="*/ 169 w 248"/>
                  <a:gd name="T17" fmla="*/ 2 h 238"/>
                  <a:gd name="T18" fmla="*/ 152 w 248"/>
                  <a:gd name="T19" fmla="*/ 2 h 238"/>
                  <a:gd name="T20" fmla="*/ 129 w 248"/>
                  <a:gd name="T21" fmla="*/ 4 h 238"/>
                  <a:gd name="T22" fmla="*/ 111 w 248"/>
                  <a:gd name="T23" fmla="*/ 7 h 238"/>
                  <a:gd name="T24" fmla="*/ 88 w 248"/>
                  <a:gd name="T25" fmla="*/ 9 h 238"/>
                  <a:gd name="T26" fmla="*/ 71 w 248"/>
                  <a:gd name="T27" fmla="*/ 9 h 238"/>
                  <a:gd name="T28" fmla="*/ 51 w 248"/>
                  <a:gd name="T29" fmla="*/ 9 h 238"/>
                  <a:gd name="T30" fmla="*/ 39 w 248"/>
                  <a:gd name="T31" fmla="*/ 9 h 238"/>
                  <a:gd name="T32" fmla="*/ 17 w 248"/>
                  <a:gd name="T33" fmla="*/ 15 h 238"/>
                  <a:gd name="T34" fmla="*/ 2 w 248"/>
                  <a:gd name="T35" fmla="*/ 45 h 238"/>
                  <a:gd name="T36" fmla="*/ 0 w 248"/>
                  <a:gd name="T37" fmla="*/ 101 h 238"/>
                  <a:gd name="T38" fmla="*/ 0 w 248"/>
                  <a:gd name="T39" fmla="*/ 148 h 238"/>
                  <a:gd name="T40" fmla="*/ 2 w 248"/>
                  <a:gd name="T41" fmla="*/ 204 h 238"/>
                  <a:gd name="T42" fmla="*/ 17 w 248"/>
                  <a:gd name="T43" fmla="*/ 234 h 238"/>
                  <a:gd name="T44" fmla="*/ 41 w 248"/>
                  <a:gd name="T45" fmla="*/ 238 h 238"/>
                  <a:gd name="T46" fmla="*/ 58 w 248"/>
                  <a:gd name="T47" fmla="*/ 238 h 238"/>
                  <a:gd name="T48" fmla="*/ 79 w 248"/>
                  <a:gd name="T49" fmla="*/ 238 h 238"/>
                  <a:gd name="T50" fmla="*/ 96 w 248"/>
                  <a:gd name="T51" fmla="*/ 238 h 238"/>
                  <a:gd name="T52" fmla="*/ 120 w 248"/>
                  <a:gd name="T53" fmla="*/ 238 h 238"/>
                  <a:gd name="T54" fmla="*/ 137 w 248"/>
                  <a:gd name="T55" fmla="*/ 238 h 238"/>
                  <a:gd name="T56" fmla="*/ 161 w 248"/>
                  <a:gd name="T57" fmla="*/ 236 h 238"/>
                  <a:gd name="T58" fmla="*/ 176 w 248"/>
                  <a:gd name="T59" fmla="*/ 236 h 238"/>
                  <a:gd name="T60" fmla="*/ 197 w 248"/>
                  <a:gd name="T61" fmla="*/ 234 h 238"/>
                  <a:gd name="T62" fmla="*/ 210 w 248"/>
                  <a:gd name="T63" fmla="*/ 234 h 2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38"/>
                  <a:gd name="T98" fmla="*/ 248 w 248"/>
                  <a:gd name="T99" fmla="*/ 238 h 2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38">
                    <a:moveTo>
                      <a:pt x="219" y="234"/>
                    </a:moveTo>
                    <a:lnTo>
                      <a:pt x="231" y="229"/>
                    </a:lnTo>
                    <a:lnTo>
                      <a:pt x="240" y="217"/>
                    </a:lnTo>
                    <a:lnTo>
                      <a:pt x="246" y="199"/>
                    </a:lnTo>
                    <a:lnTo>
                      <a:pt x="248" y="176"/>
                    </a:lnTo>
                    <a:lnTo>
                      <a:pt x="248" y="142"/>
                    </a:lnTo>
                    <a:lnTo>
                      <a:pt x="248" y="118"/>
                    </a:lnTo>
                    <a:lnTo>
                      <a:pt x="248" y="94"/>
                    </a:lnTo>
                    <a:lnTo>
                      <a:pt x="248" y="58"/>
                    </a:lnTo>
                    <a:lnTo>
                      <a:pt x="246" y="34"/>
                    </a:lnTo>
                    <a:lnTo>
                      <a:pt x="240" y="15"/>
                    </a:lnTo>
                    <a:lnTo>
                      <a:pt x="231" y="4"/>
                    </a:lnTo>
                    <a:lnTo>
                      <a:pt x="219" y="0"/>
                    </a:lnTo>
                    <a:lnTo>
                      <a:pt x="208" y="0"/>
                    </a:lnTo>
                    <a:lnTo>
                      <a:pt x="199" y="0"/>
                    </a:lnTo>
                    <a:lnTo>
                      <a:pt x="191" y="2"/>
                    </a:lnTo>
                    <a:lnTo>
                      <a:pt x="180" y="2"/>
                    </a:lnTo>
                    <a:lnTo>
                      <a:pt x="169" y="2"/>
                    </a:lnTo>
                    <a:lnTo>
                      <a:pt x="161" y="2"/>
                    </a:lnTo>
                    <a:lnTo>
                      <a:pt x="152" y="2"/>
                    </a:lnTo>
                    <a:lnTo>
                      <a:pt x="139" y="2"/>
                    </a:lnTo>
                    <a:lnTo>
                      <a:pt x="129" y="4"/>
                    </a:lnTo>
                    <a:lnTo>
                      <a:pt x="120" y="4"/>
                    </a:lnTo>
                    <a:lnTo>
                      <a:pt x="111" y="7"/>
                    </a:lnTo>
                    <a:lnTo>
                      <a:pt x="99" y="7"/>
                    </a:lnTo>
                    <a:lnTo>
                      <a:pt x="88" y="9"/>
                    </a:lnTo>
                    <a:lnTo>
                      <a:pt x="79" y="9"/>
                    </a:lnTo>
                    <a:lnTo>
                      <a:pt x="71" y="9"/>
                    </a:lnTo>
                    <a:lnTo>
                      <a:pt x="60" y="9"/>
                    </a:lnTo>
                    <a:lnTo>
                      <a:pt x="51" y="9"/>
                    </a:lnTo>
                    <a:lnTo>
                      <a:pt x="45" y="9"/>
                    </a:lnTo>
                    <a:lnTo>
                      <a:pt x="39" y="9"/>
                    </a:lnTo>
                    <a:lnTo>
                      <a:pt x="28" y="11"/>
                    </a:lnTo>
                    <a:lnTo>
                      <a:pt x="17" y="15"/>
                    </a:lnTo>
                    <a:lnTo>
                      <a:pt x="9" y="26"/>
                    </a:lnTo>
                    <a:lnTo>
                      <a:pt x="2" y="45"/>
                    </a:lnTo>
                    <a:lnTo>
                      <a:pt x="0" y="67"/>
                    </a:lnTo>
                    <a:lnTo>
                      <a:pt x="0" y="101"/>
                    </a:lnTo>
                    <a:lnTo>
                      <a:pt x="0" y="124"/>
                    </a:lnTo>
                    <a:lnTo>
                      <a:pt x="0" y="148"/>
                    </a:lnTo>
                    <a:lnTo>
                      <a:pt x="0" y="180"/>
                    </a:lnTo>
                    <a:lnTo>
                      <a:pt x="2" y="204"/>
                    </a:lnTo>
                    <a:lnTo>
                      <a:pt x="9" y="221"/>
                    </a:lnTo>
                    <a:lnTo>
                      <a:pt x="17" y="234"/>
                    </a:lnTo>
                    <a:lnTo>
                      <a:pt x="28" y="238"/>
                    </a:lnTo>
                    <a:lnTo>
                      <a:pt x="41" y="238"/>
                    </a:lnTo>
                    <a:lnTo>
                      <a:pt x="49" y="238"/>
                    </a:lnTo>
                    <a:lnTo>
                      <a:pt x="58" y="238"/>
                    </a:lnTo>
                    <a:lnTo>
                      <a:pt x="69" y="238"/>
                    </a:lnTo>
                    <a:lnTo>
                      <a:pt x="79" y="238"/>
                    </a:lnTo>
                    <a:lnTo>
                      <a:pt x="88" y="238"/>
                    </a:lnTo>
                    <a:lnTo>
                      <a:pt x="96" y="238"/>
                    </a:lnTo>
                    <a:lnTo>
                      <a:pt x="107" y="238"/>
                    </a:lnTo>
                    <a:lnTo>
                      <a:pt x="120" y="238"/>
                    </a:lnTo>
                    <a:lnTo>
                      <a:pt x="129" y="238"/>
                    </a:lnTo>
                    <a:lnTo>
                      <a:pt x="137" y="238"/>
                    </a:lnTo>
                    <a:lnTo>
                      <a:pt x="150" y="236"/>
                    </a:lnTo>
                    <a:lnTo>
                      <a:pt x="161" y="236"/>
                    </a:lnTo>
                    <a:lnTo>
                      <a:pt x="167" y="236"/>
                    </a:lnTo>
                    <a:lnTo>
                      <a:pt x="176" y="236"/>
                    </a:lnTo>
                    <a:lnTo>
                      <a:pt x="186" y="234"/>
                    </a:lnTo>
                    <a:lnTo>
                      <a:pt x="197" y="234"/>
                    </a:lnTo>
                    <a:lnTo>
                      <a:pt x="204" y="234"/>
                    </a:lnTo>
                    <a:lnTo>
                      <a:pt x="210" y="234"/>
                    </a:lnTo>
                    <a:lnTo>
                      <a:pt x="219" y="234"/>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304"/>
              <p:cNvSpPr>
                <a:spLocks/>
              </p:cNvSpPr>
              <p:nvPr/>
            </p:nvSpPr>
            <p:spPr bwMode="auto">
              <a:xfrm>
                <a:off x="3592" y="2094"/>
                <a:ext cx="248" cy="245"/>
              </a:xfrm>
              <a:custGeom>
                <a:avLst/>
                <a:gdLst>
                  <a:gd name="T0" fmla="*/ 229 w 248"/>
                  <a:gd name="T1" fmla="*/ 236 h 245"/>
                  <a:gd name="T2" fmla="*/ 244 w 248"/>
                  <a:gd name="T3" fmla="*/ 204 h 245"/>
                  <a:gd name="T4" fmla="*/ 246 w 248"/>
                  <a:gd name="T5" fmla="*/ 144 h 245"/>
                  <a:gd name="T6" fmla="*/ 248 w 248"/>
                  <a:gd name="T7" fmla="*/ 97 h 245"/>
                  <a:gd name="T8" fmla="*/ 246 w 248"/>
                  <a:gd name="T9" fmla="*/ 37 h 245"/>
                  <a:gd name="T10" fmla="*/ 229 w 248"/>
                  <a:gd name="T11" fmla="*/ 5 h 245"/>
                  <a:gd name="T12" fmla="*/ 207 w 248"/>
                  <a:gd name="T13" fmla="*/ 0 h 245"/>
                  <a:gd name="T14" fmla="*/ 190 w 248"/>
                  <a:gd name="T15" fmla="*/ 3 h 245"/>
                  <a:gd name="T16" fmla="*/ 167 w 248"/>
                  <a:gd name="T17" fmla="*/ 3 h 245"/>
                  <a:gd name="T18" fmla="*/ 150 w 248"/>
                  <a:gd name="T19" fmla="*/ 3 h 245"/>
                  <a:gd name="T20" fmla="*/ 126 w 248"/>
                  <a:gd name="T21" fmla="*/ 3 h 245"/>
                  <a:gd name="T22" fmla="*/ 109 w 248"/>
                  <a:gd name="T23" fmla="*/ 5 h 245"/>
                  <a:gd name="T24" fmla="*/ 85 w 248"/>
                  <a:gd name="T25" fmla="*/ 5 h 245"/>
                  <a:gd name="T26" fmla="*/ 70 w 248"/>
                  <a:gd name="T27" fmla="*/ 7 h 245"/>
                  <a:gd name="T28" fmla="*/ 49 w 248"/>
                  <a:gd name="T29" fmla="*/ 7 h 245"/>
                  <a:gd name="T30" fmla="*/ 36 w 248"/>
                  <a:gd name="T31" fmla="*/ 7 h 245"/>
                  <a:gd name="T32" fmla="*/ 17 w 248"/>
                  <a:gd name="T33" fmla="*/ 11 h 245"/>
                  <a:gd name="T34" fmla="*/ 2 w 248"/>
                  <a:gd name="T35" fmla="*/ 45 h 245"/>
                  <a:gd name="T36" fmla="*/ 0 w 248"/>
                  <a:gd name="T37" fmla="*/ 105 h 245"/>
                  <a:gd name="T38" fmla="*/ 0 w 248"/>
                  <a:gd name="T39" fmla="*/ 153 h 245"/>
                  <a:gd name="T40" fmla="*/ 2 w 248"/>
                  <a:gd name="T41" fmla="*/ 208 h 245"/>
                  <a:gd name="T42" fmla="*/ 17 w 248"/>
                  <a:gd name="T43" fmla="*/ 240 h 245"/>
                  <a:gd name="T44" fmla="*/ 38 w 248"/>
                  <a:gd name="T45" fmla="*/ 245 h 245"/>
                  <a:gd name="T46" fmla="*/ 55 w 248"/>
                  <a:gd name="T47" fmla="*/ 243 h 245"/>
                  <a:gd name="T48" fmla="*/ 79 w 248"/>
                  <a:gd name="T49" fmla="*/ 243 h 245"/>
                  <a:gd name="T50" fmla="*/ 96 w 248"/>
                  <a:gd name="T51" fmla="*/ 245 h 245"/>
                  <a:gd name="T52" fmla="*/ 120 w 248"/>
                  <a:gd name="T53" fmla="*/ 245 h 245"/>
                  <a:gd name="T54" fmla="*/ 137 w 248"/>
                  <a:gd name="T55" fmla="*/ 243 h 245"/>
                  <a:gd name="T56" fmla="*/ 158 w 248"/>
                  <a:gd name="T57" fmla="*/ 240 h 245"/>
                  <a:gd name="T58" fmla="*/ 175 w 248"/>
                  <a:gd name="T59" fmla="*/ 243 h 245"/>
                  <a:gd name="T60" fmla="*/ 195 w 248"/>
                  <a:gd name="T61" fmla="*/ 240 h 245"/>
                  <a:gd name="T62" fmla="*/ 207 w 248"/>
                  <a:gd name="T63" fmla="*/ 240 h 2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45"/>
                  <a:gd name="T98" fmla="*/ 248 w 248"/>
                  <a:gd name="T99" fmla="*/ 245 h 2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45">
                    <a:moveTo>
                      <a:pt x="218" y="240"/>
                    </a:moveTo>
                    <a:lnTo>
                      <a:pt x="229" y="236"/>
                    </a:lnTo>
                    <a:lnTo>
                      <a:pt x="237" y="223"/>
                    </a:lnTo>
                    <a:lnTo>
                      <a:pt x="244" y="204"/>
                    </a:lnTo>
                    <a:lnTo>
                      <a:pt x="246" y="180"/>
                    </a:lnTo>
                    <a:lnTo>
                      <a:pt x="246" y="144"/>
                    </a:lnTo>
                    <a:lnTo>
                      <a:pt x="248" y="120"/>
                    </a:lnTo>
                    <a:lnTo>
                      <a:pt x="248" y="97"/>
                    </a:lnTo>
                    <a:lnTo>
                      <a:pt x="248" y="60"/>
                    </a:lnTo>
                    <a:lnTo>
                      <a:pt x="246" y="37"/>
                    </a:lnTo>
                    <a:lnTo>
                      <a:pt x="240" y="18"/>
                    </a:lnTo>
                    <a:lnTo>
                      <a:pt x="229" y="5"/>
                    </a:lnTo>
                    <a:lnTo>
                      <a:pt x="218" y="0"/>
                    </a:lnTo>
                    <a:lnTo>
                      <a:pt x="207" y="0"/>
                    </a:lnTo>
                    <a:lnTo>
                      <a:pt x="199" y="0"/>
                    </a:lnTo>
                    <a:lnTo>
                      <a:pt x="190" y="3"/>
                    </a:lnTo>
                    <a:lnTo>
                      <a:pt x="177" y="3"/>
                    </a:lnTo>
                    <a:lnTo>
                      <a:pt x="167" y="3"/>
                    </a:lnTo>
                    <a:lnTo>
                      <a:pt x="158" y="3"/>
                    </a:lnTo>
                    <a:lnTo>
                      <a:pt x="150" y="3"/>
                    </a:lnTo>
                    <a:lnTo>
                      <a:pt x="139" y="3"/>
                    </a:lnTo>
                    <a:lnTo>
                      <a:pt x="126" y="3"/>
                    </a:lnTo>
                    <a:lnTo>
                      <a:pt x="117" y="3"/>
                    </a:lnTo>
                    <a:lnTo>
                      <a:pt x="109" y="5"/>
                    </a:lnTo>
                    <a:lnTo>
                      <a:pt x="96" y="5"/>
                    </a:lnTo>
                    <a:lnTo>
                      <a:pt x="85" y="5"/>
                    </a:lnTo>
                    <a:lnTo>
                      <a:pt x="79" y="5"/>
                    </a:lnTo>
                    <a:lnTo>
                      <a:pt x="70" y="7"/>
                    </a:lnTo>
                    <a:lnTo>
                      <a:pt x="60" y="7"/>
                    </a:lnTo>
                    <a:lnTo>
                      <a:pt x="49" y="7"/>
                    </a:lnTo>
                    <a:lnTo>
                      <a:pt x="42" y="7"/>
                    </a:lnTo>
                    <a:lnTo>
                      <a:pt x="36" y="7"/>
                    </a:lnTo>
                    <a:lnTo>
                      <a:pt x="27" y="7"/>
                    </a:lnTo>
                    <a:lnTo>
                      <a:pt x="17" y="11"/>
                    </a:lnTo>
                    <a:lnTo>
                      <a:pt x="8" y="24"/>
                    </a:lnTo>
                    <a:lnTo>
                      <a:pt x="2" y="45"/>
                    </a:lnTo>
                    <a:lnTo>
                      <a:pt x="0" y="69"/>
                    </a:lnTo>
                    <a:lnTo>
                      <a:pt x="0" y="105"/>
                    </a:lnTo>
                    <a:lnTo>
                      <a:pt x="0" y="129"/>
                    </a:lnTo>
                    <a:lnTo>
                      <a:pt x="0" y="153"/>
                    </a:lnTo>
                    <a:lnTo>
                      <a:pt x="0" y="185"/>
                    </a:lnTo>
                    <a:lnTo>
                      <a:pt x="2" y="208"/>
                    </a:lnTo>
                    <a:lnTo>
                      <a:pt x="8" y="228"/>
                    </a:lnTo>
                    <a:lnTo>
                      <a:pt x="17" y="240"/>
                    </a:lnTo>
                    <a:lnTo>
                      <a:pt x="27" y="245"/>
                    </a:lnTo>
                    <a:lnTo>
                      <a:pt x="38" y="245"/>
                    </a:lnTo>
                    <a:lnTo>
                      <a:pt x="47" y="243"/>
                    </a:lnTo>
                    <a:lnTo>
                      <a:pt x="55" y="243"/>
                    </a:lnTo>
                    <a:lnTo>
                      <a:pt x="68" y="243"/>
                    </a:lnTo>
                    <a:lnTo>
                      <a:pt x="79" y="243"/>
                    </a:lnTo>
                    <a:lnTo>
                      <a:pt x="87" y="243"/>
                    </a:lnTo>
                    <a:lnTo>
                      <a:pt x="96" y="245"/>
                    </a:lnTo>
                    <a:lnTo>
                      <a:pt x="107" y="245"/>
                    </a:lnTo>
                    <a:lnTo>
                      <a:pt x="120" y="245"/>
                    </a:lnTo>
                    <a:lnTo>
                      <a:pt x="128" y="243"/>
                    </a:lnTo>
                    <a:lnTo>
                      <a:pt x="137" y="243"/>
                    </a:lnTo>
                    <a:lnTo>
                      <a:pt x="147" y="240"/>
                    </a:lnTo>
                    <a:lnTo>
                      <a:pt x="158" y="240"/>
                    </a:lnTo>
                    <a:lnTo>
                      <a:pt x="167" y="240"/>
                    </a:lnTo>
                    <a:lnTo>
                      <a:pt x="175" y="243"/>
                    </a:lnTo>
                    <a:lnTo>
                      <a:pt x="186" y="243"/>
                    </a:lnTo>
                    <a:lnTo>
                      <a:pt x="195" y="240"/>
                    </a:lnTo>
                    <a:lnTo>
                      <a:pt x="201" y="240"/>
                    </a:lnTo>
                    <a:lnTo>
                      <a:pt x="207" y="240"/>
                    </a:lnTo>
                    <a:lnTo>
                      <a:pt x="218" y="24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305"/>
              <p:cNvSpPr>
                <a:spLocks/>
              </p:cNvSpPr>
              <p:nvPr/>
            </p:nvSpPr>
            <p:spPr bwMode="auto">
              <a:xfrm>
                <a:off x="3163" y="2414"/>
                <a:ext cx="249" cy="233"/>
              </a:xfrm>
              <a:custGeom>
                <a:avLst/>
                <a:gdLst>
                  <a:gd name="T0" fmla="*/ 210 w 249"/>
                  <a:gd name="T1" fmla="*/ 0 h 233"/>
                  <a:gd name="T2" fmla="*/ 193 w 249"/>
                  <a:gd name="T3" fmla="*/ 0 h 233"/>
                  <a:gd name="T4" fmla="*/ 169 w 249"/>
                  <a:gd name="T5" fmla="*/ 0 h 233"/>
                  <a:gd name="T6" fmla="*/ 152 w 249"/>
                  <a:gd name="T7" fmla="*/ 0 h 233"/>
                  <a:gd name="T8" fmla="*/ 129 w 249"/>
                  <a:gd name="T9" fmla="*/ 0 h 233"/>
                  <a:gd name="T10" fmla="*/ 112 w 249"/>
                  <a:gd name="T11" fmla="*/ 2 h 233"/>
                  <a:gd name="T12" fmla="*/ 88 w 249"/>
                  <a:gd name="T13" fmla="*/ 2 h 233"/>
                  <a:gd name="T14" fmla="*/ 73 w 249"/>
                  <a:gd name="T15" fmla="*/ 0 h 233"/>
                  <a:gd name="T16" fmla="*/ 52 w 249"/>
                  <a:gd name="T17" fmla="*/ 0 h 233"/>
                  <a:gd name="T18" fmla="*/ 39 w 249"/>
                  <a:gd name="T19" fmla="*/ 2 h 233"/>
                  <a:gd name="T20" fmla="*/ 17 w 249"/>
                  <a:gd name="T21" fmla="*/ 6 h 233"/>
                  <a:gd name="T22" fmla="*/ 2 w 249"/>
                  <a:gd name="T23" fmla="*/ 36 h 233"/>
                  <a:gd name="T24" fmla="*/ 0 w 249"/>
                  <a:gd name="T25" fmla="*/ 92 h 233"/>
                  <a:gd name="T26" fmla="*/ 0 w 249"/>
                  <a:gd name="T27" fmla="*/ 139 h 233"/>
                  <a:gd name="T28" fmla="*/ 2 w 249"/>
                  <a:gd name="T29" fmla="*/ 195 h 233"/>
                  <a:gd name="T30" fmla="*/ 17 w 249"/>
                  <a:gd name="T31" fmla="*/ 225 h 233"/>
                  <a:gd name="T32" fmla="*/ 41 w 249"/>
                  <a:gd name="T33" fmla="*/ 229 h 233"/>
                  <a:gd name="T34" fmla="*/ 58 w 249"/>
                  <a:gd name="T35" fmla="*/ 231 h 233"/>
                  <a:gd name="T36" fmla="*/ 82 w 249"/>
                  <a:gd name="T37" fmla="*/ 231 h 233"/>
                  <a:gd name="T38" fmla="*/ 99 w 249"/>
                  <a:gd name="T39" fmla="*/ 231 h 233"/>
                  <a:gd name="T40" fmla="*/ 122 w 249"/>
                  <a:gd name="T41" fmla="*/ 231 h 233"/>
                  <a:gd name="T42" fmla="*/ 139 w 249"/>
                  <a:gd name="T43" fmla="*/ 233 h 233"/>
                  <a:gd name="T44" fmla="*/ 161 w 249"/>
                  <a:gd name="T45" fmla="*/ 233 h 233"/>
                  <a:gd name="T46" fmla="*/ 178 w 249"/>
                  <a:gd name="T47" fmla="*/ 231 h 233"/>
                  <a:gd name="T48" fmla="*/ 197 w 249"/>
                  <a:gd name="T49" fmla="*/ 231 h 233"/>
                  <a:gd name="T50" fmla="*/ 210 w 249"/>
                  <a:gd name="T51" fmla="*/ 233 h 233"/>
                  <a:gd name="T52" fmla="*/ 232 w 249"/>
                  <a:gd name="T53" fmla="*/ 229 h 233"/>
                  <a:gd name="T54" fmla="*/ 247 w 249"/>
                  <a:gd name="T55" fmla="*/ 199 h 233"/>
                  <a:gd name="T56" fmla="*/ 249 w 249"/>
                  <a:gd name="T57" fmla="*/ 139 h 233"/>
                  <a:gd name="T58" fmla="*/ 249 w 249"/>
                  <a:gd name="T59" fmla="*/ 92 h 233"/>
                  <a:gd name="T60" fmla="*/ 247 w 249"/>
                  <a:gd name="T61" fmla="*/ 34 h 233"/>
                  <a:gd name="T62" fmla="*/ 232 w 249"/>
                  <a:gd name="T63" fmla="*/ 4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
                  <a:gd name="T97" fmla="*/ 0 h 233"/>
                  <a:gd name="T98" fmla="*/ 249 w 249"/>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 h="233">
                    <a:moveTo>
                      <a:pt x="221" y="0"/>
                    </a:moveTo>
                    <a:lnTo>
                      <a:pt x="210" y="0"/>
                    </a:lnTo>
                    <a:lnTo>
                      <a:pt x="202" y="0"/>
                    </a:lnTo>
                    <a:lnTo>
                      <a:pt x="193" y="0"/>
                    </a:lnTo>
                    <a:lnTo>
                      <a:pt x="180" y="0"/>
                    </a:lnTo>
                    <a:lnTo>
                      <a:pt x="169" y="0"/>
                    </a:lnTo>
                    <a:lnTo>
                      <a:pt x="161" y="0"/>
                    </a:lnTo>
                    <a:lnTo>
                      <a:pt x="152" y="0"/>
                    </a:lnTo>
                    <a:lnTo>
                      <a:pt x="142" y="0"/>
                    </a:lnTo>
                    <a:lnTo>
                      <a:pt x="129" y="0"/>
                    </a:lnTo>
                    <a:lnTo>
                      <a:pt x="120" y="0"/>
                    </a:lnTo>
                    <a:lnTo>
                      <a:pt x="112" y="2"/>
                    </a:lnTo>
                    <a:lnTo>
                      <a:pt x="99" y="2"/>
                    </a:lnTo>
                    <a:lnTo>
                      <a:pt x="88" y="2"/>
                    </a:lnTo>
                    <a:lnTo>
                      <a:pt x="82" y="0"/>
                    </a:lnTo>
                    <a:lnTo>
                      <a:pt x="73" y="0"/>
                    </a:lnTo>
                    <a:lnTo>
                      <a:pt x="62" y="0"/>
                    </a:lnTo>
                    <a:lnTo>
                      <a:pt x="52" y="0"/>
                    </a:lnTo>
                    <a:lnTo>
                      <a:pt x="45" y="0"/>
                    </a:lnTo>
                    <a:lnTo>
                      <a:pt x="39" y="2"/>
                    </a:lnTo>
                    <a:lnTo>
                      <a:pt x="30" y="2"/>
                    </a:lnTo>
                    <a:lnTo>
                      <a:pt x="17" y="6"/>
                    </a:lnTo>
                    <a:lnTo>
                      <a:pt x="9" y="19"/>
                    </a:lnTo>
                    <a:lnTo>
                      <a:pt x="2" y="36"/>
                    </a:lnTo>
                    <a:lnTo>
                      <a:pt x="0" y="60"/>
                    </a:lnTo>
                    <a:lnTo>
                      <a:pt x="0" y="92"/>
                    </a:lnTo>
                    <a:lnTo>
                      <a:pt x="0" y="115"/>
                    </a:lnTo>
                    <a:lnTo>
                      <a:pt x="0" y="139"/>
                    </a:lnTo>
                    <a:lnTo>
                      <a:pt x="0" y="173"/>
                    </a:lnTo>
                    <a:lnTo>
                      <a:pt x="2" y="195"/>
                    </a:lnTo>
                    <a:lnTo>
                      <a:pt x="9" y="214"/>
                    </a:lnTo>
                    <a:lnTo>
                      <a:pt x="17" y="225"/>
                    </a:lnTo>
                    <a:lnTo>
                      <a:pt x="30" y="229"/>
                    </a:lnTo>
                    <a:lnTo>
                      <a:pt x="41" y="229"/>
                    </a:lnTo>
                    <a:lnTo>
                      <a:pt x="49" y="229"/>
                    </a:lnTo>
                    <a:lnTo>
                      <a:pt x="58" y="231"/>
                    </a:lnTo>
                    <a:lnTo>
                      <a:pt x="71" y="231"/>
                    </a:lnTo>
                    <a:lnTo>
                      <a:pt x="82" y="231"/>
                    </a:lnTo>
                    <a:lnTo>
                      <a:pt x="90" y="231"/>
                    </a:lnTo>
                    <a:lnTo>
                      <a:pt x="99" y="231"/>
                    </a:lnTo>
                    <a:lnTo>
                      <a:pt x="109" y="231"/>
                    </a:lnTo>
                    <a:lnTo>
                      <a:pt x="122" y="231"/>
                    </a:lnTo>
                    <a:lnTo>
                      <a:pt x="131" y="231"/>
                    </a:lnTo>
                    <a:lnTo>
                      <a:pt x="139" y="233"/>
                    </a:lnTo>
                    <a:lnTo>
                      <a:pt x="150" y="233"/>
                    </a:lnTo>
                    <a:lnTo>
                      <a:pt x="161" y="233"/>
                    </a:lnTo>
                    <a:lnTo>
                      <a:pt x="169" y="231"/>
                    </a:lnTo>
                    <a:lnTo>
                      <a:pt x="178" y="231"/>
                    </a:lnTo>
                    <a:lnTo>
                      <a:pt x="189" y="231"/>
                    </a:lnTo>
                    <a:lnTo>
                      <a:pt x="197" y="231"/>
                    </a:lnTo>
                    <a:lnTo>
                      <a:pt x="204" y="231"/>
                    </a:lnTo>
                    <a:lnTo>
                      <a:pt x="210" y="233"/>
                    </a:lnTo>
                    <a:lnTo>
                      <a:pt x="221" y="233"/>
                    </a:lnTo>
                    <a:lnTo>
                      <a:pt x="232" y="229"/>
                    </a:lnTo>
                    <a:lnTo>
                      <a:pt x="240" y="216"/>
                    </a:lnTo>
                    <a:lnTo>
                      <a:pt x="247" y="199"/>
                    </a:lnTo>
                    <a:lnTo>
                      <a:pt x="249" y="175"/>
                    </a:lnTo>
                    <a:lnTo>
                      <a:pt x="249" y="139"/>
                    </a:lnTo>
                    <a:lnTo>
                      <a:pt x="249" y="115"/>
                    </a:lnTo>
                    <a:lnTo>
                      <a:pt x="249" y="92"/>
                    </a:lnTo>
                    <a:lnTo>
                      <a:pt x="249" y="57"/>
                    </a:lnTo>
                    <a:lnTo>
                      <a:pt x="247" y="34"/>
                    </a:lnTo>
                    <a:lnTo>
                      <a:pt x="240" y="17"/>
                    </a:lnTo>
                    <a:lnTo>
                      <a:pt x="232" y="4"/>
                    </a:lnTo>
                    <a:lnTo>
                      <a:pt x="221"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306"/>
              <p:cNvSpPr>
                <a:spLocks/>
              </p:cNvSpPr>
              <p:nvPr/>
            </p:nvSpPr>
            <p:spPr bwMode="auto">
              <a:xfrm>
                <a:off x="3444" y="2411"/>
                <a:ext cx="248" cy="238"/>
              </a:xfrm>
              <a:custGeom>
                <a:avLst/>
                <a:gdLst>
                  <a:gd name="T0" fmla="*/ 208 w 248"/>
                  <a:gd name="T1" fmla="*/ 0 h 238"/>
                  <a:gd name="T2" fmla="*/ 190 w 248"/>
                  <a:gd name="T3" fmla="*/ 0 h 238"/>
                  <a:gd name="T4" fmla="*/ 169 w 248"/>
                  <a:gd name="T5" fmla="*/ 0 h 238"/>
                  <a:gd name="T6" fmla="*/ 152 w 248"/>
                  <a:gd name="T7" fmla="*/ 0 h 238"/>
                  <a:gd name="T8" fmla="*/ 128 w 248"/>
                  <a:gd name="T9" fmla="*/ 0 h 238"/>
                  <a:gd name="T10" fmla="*/ 111 w 248"/>
                  <a:gd name="T11" fmla="*/ 3 h 238"/>
                  <a:gd name="T12" fmla="*/ 88 w 248"/>
                  <a:gd name="T13" fmla="*/ 3 h 238"/>
                  <a:gd name="T14" fmla="*/ 73 w 248"/>
                  <a:gd name="T15" fmla="*/ 3 h 238"/>
                  <a:gd name="T16" fmla="*/ 51 w 248"/>
                  <a:gd name="T17" fmla="*/ 3 h 238"/>
                  <a:gd name="T18" fmla="*/ 38 w 248"/>
                  <a:gd name="T19" fmla="*/ 0 h 238"/>
                  <a:gd name="T20" fmla="*/ 17 w 248"/>
                  <a:gd name="T21" fmla="*/ 5 h 238"/>
                  <a:gd name="T22" fmla="*/ 2 w 248"/>
                  <a:gd name="T23" fmla="*/ 37 h 238"/>
                  <a:gd name="T24" fmla="*/ 0 w 248"/>
                  <a:gd name="T25" fmla="*/ 97 h 238"/>
                  <a:gd name="T26" fmla="*/ 0 w 248"/>
                  <a:gd name="T27" fmla="*/ 144 h 238"/>
                  <a:gd name="T28" fmla="*/ 2 w 248"/>
                  <a:gd name="T29" fmla="*/ 202 h 238"/>
                  <a:gd name="T30" fmla="*/ 17 w 248"/>
                  <a:gd name="T31" fmla="*/ 232 h 238"/>
                  <a:gd name="T32" fmla="*/ 41 w 248"/>
                  <a:gd name="T33" fmla="*/ 236 h 238"/>
                  <a:gd name="T34" fmla="*/ 58 w 248"/>
                  <a:gd name="T35" fmla="*/ 236 h 238"/>
                  <a:gd name="T36" fmla="*/ 79 w 248"/>
                  <a:gd name="T37" fmla="*/ 236 h 238"/>
                  <a:gd name="T38" fmla="*/ 96 w 248"/>
                  <a:gd name="T39" fmla="*/ 238 h 238"/>
                  <a:gd name="T40" fmla="*/ 120 w 248"/>
                  <a:gd name="T41" fmla="*/ 238 h 238"/>
                  <a:gd name="T42" fmla="*/ 137 w 248"/>
                  <a:gd name="T43" fmla="*/ 238 h 238"/>
                  <a:gd name="T44" fmla="*/ 160 w 248"/>
                  <a:gd name="T45" fmla="*/ 238 h 238"/>
                  <a:gd name="T46" fmla="*/ 175 w 248"/>
                  <a:gd name="T47" fmla="*/ 238 h 238"/>
                  <a:gd name="T48" fmla="*/ 197 w 248"/>
                  <a:gd name="T49" fmla="*/ 238 h 238"/>
                  <a:gd name="T50" fmla="*/ 210 w 248"/>
                  <a:gd name="T51" fmla="*/ 238 h 238"/>
                  <a:gd name="T52" fmla="*/ 231 w 248"/>
                  <a:gd name="T53" fmla="*/ 234 h 238"/>
                  <a:gd name="T54" fmla="*/ 246 w 248"/>
                  <a:gd name="T55" fmla="*/ 204 h 238"/>
                  <a:gd name="T56" fmla="*/ 248 w 248"/>
                  <a:gd name="T57" fmla="*/ 144 h 238"/>
                  <a:gd name="T58" fmla="*/ 248 w 248"/>
                  <a:gd name="T59" fmla="*/ 97 h 238"/>
                  <a:gd name="T60" fmla="*/ 246 w 248"/>
                  <a:gd name="T61" fmla="*/ 37 h 238"/>
                  <a:gd name="T62" fmla="*/ 231 w 248"/>
                  <a:gd name="T63" fmla="*/ 5 h 2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38"/>
                  <a:gd name="T98" fmla="*/ 248 w 248"/>
                  <a:gd name="T99" fmla="*/ 238 h 2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38">
                    <a:moveTo>
                      <a:pt x="220" y="0"/>
                    </a:moveTo>
                    <a:lnTo>
                      <a:pt x="208" y="0"/>
                    </a:lnTo>
                    <a:lnTo>
                      <a:pt x="199" y="0"/>
                    </a:lnTo>
                    <a:lnTo>
                      <a:pt x="190" y="0"/>
                    </a:lnTo>
                    <a:lnTo>
                      <a:pt x="180" y="0"/>
                    </a:lnTo>
                    <a:lnTo>
                      <a:pt x="169" y="0"/>
                    </a:lnTo>
                    <a:lnTo>
                      <a:pt x="160" y="0"/>
                    </a:lnTo>
                    <a:lnTo>
                      <a:pt x="152" y="0"/>
                    </a:lnTo>
                    <a:lnTo>
                      <a:pt x="141" y="0"/>
                    </a:lnTo>
                    <a:lnTo>
                      <a:pt x="128" y="0"/>
                    </a:lnTo>
                    <a:lnTo>
                      <a:pt x="120" y="0"/>
                    </a:lnTo>
                    <a:lnTo>
                      <a:pt x="111" y="3"/>
                    </a:lnTo>
                    <a:lnTo>
                      <a:pt x="98" y="3"/>
                    </a:lnTo>
                    <a:lnTo>
                      <a:pt x="88" y="3"/>
                    </a:lnTo>
                    <a:lnTo>
                      <a:pt x="79" y="3"/>
                    </a:lnTo>
                    <a:lnTo>
                      <a:pt x="73" y="3"/>
                    </a:lnTo>
                    <a:lnTo>
                      <a:pt x="62" y="3"/>
                    </a:lnTo>
                    <a:lnTo>
                      <a:pt x="51" y="3"/>
                    </a:lnTo>
                    <a:lnTo>
                      <a:pt x="45" y="0"/>
                    </a:lnTo>
                    <a:lnTo>
                      <a:pt x="38" y="0"/>
                    </a:lnTo>
                    <a:lnTo>
                      <a:pt x="28" y="0"/>
                    </a:lnTo>
                    <a:lnTo>
                      <a:pt x="17" y="5"/>
                    </a:lnTo>
                    <a:lnTo>
                      <a:pt x="8" y="18"/>
                    </a:lnTo>
                    <a:lnTo>
                      <a:pt x="2" y="37"/>
                    </a:lnTo>
                    <a:lnTo>
                      <a:pt x="0" y="60"/>
                    </a:lnTo>
                    <a:lnTo>
                      <a:pt x="0" y="97"/>
                    </a:lnTo>
                    <a:lnTo>
                      <a:pt x="0" y="120"/>
                    </a:lnTo>
                    <a:lnTo>
                      <a:pt x="0" y="144"/>
                    </a:lnTo>
                    <a:lnTo>
                      <a:pt x="0" y="178"/>
                    </a:lnTo>
                    <a:lnTo>
                      <a:pt x="2" y="202"/>
                    </a:lnTo>
                    <a:lnTo>
                      <a:pt x="8" y="219"/>
                    </a:lnTo>
                    <a:lnTo>
                      <a:pt x="17" y="232"/>
                    </a:lnTo>
                    <a:lnTo>
                      <a:pt x="28" y="236"/>
                    </a:lnTo>
                    <a:lnTo>
                      <a:pt x="41" y="236"/>
                    </a:lnTo>
                    <a:lnTo>
                      <a:pt x="49" y="236"/>
                    </a:lnTo>
                    <a:lnTo>
                      <a:pt x="58" y="236"/>
                    </a:lnTo>
                    <a:lnTo>
                      <a:pt x="68" y="236"/>
                    </a:lnTo>
                    <a:lnTo>
                      <a:pt x="79" y="236"/>
                    </a:lnTo>
                    <a:lnTo>
                      <a:pt x="88" y="236"/>
                    </a:lnTo>
                    <a:lnTo>
                      <a:pt x="96" y="238"/>
                    </a:lnTo>
                    <a:lnTo>
                      <a:pt x="107" y="238"/>
                    </a:lnTo>
                    <a:lnTo>
                      <a:pt x="120" y="238"/>
                    </a:lnTo>
                    <a:lnTo>
                      <a:pt x="128" y="238"/>
                    </a:lnTo>
                    <a:lnTo>
                      <a:pt x="137" y="238"/>
                    </a:lnTo>
                    <a:lnTo>
                      <a:pt x="150" y="238"/>
                    </a:lnTo>
                    <a:lnTo>
                      <a:pt x="160" y="238"/>
                    </a:lnTo>
                    <a:lnTo>
                      <a:pt x="169" y="238"/>
                    </a:lnTo>
                    <a:lnTo>
                      <a:pt x="175" y="238"/>
                    </a:lnTo>
                    <a:lnTo>
                      <a:pt x="186" y="238"/>
                    </a:lnTo>
                    <a:lnTo>
                      <a:pt x="197" y="238"/>
                    </a:lnTo>
                    <a:lnTo>
                      <a:pt x="203" y="238"/>
                    </a:lnTo>
                    <a:lnTo>
                      <a:pt x="210" y="238"/>
                    </a:lnTo>
                    <a:lnTo>
                      <a:pt x="220" y="238"/>
                    </a:lnTo>
                    <a:lnTo>
                      <a:pt x="231" y="234"/>
                    </a:lnTo>
                    <a:lnTo>
                      <a:pt x="240" y="221"/>
                    </a:lnTo>
                    <a:lnTo>
                      <a:pt x="246" y="204"/>
                    </a:lnTo>
                    <a:lnTo>
                      <a:pt x="248" y="180"/>
                    </a:lnTo>
                    <a:lnTo>
                      <a:pt x="248" y="144"/>
                    </a:lnTo>
                    <a:lnTo>
                      <a:pt x="248" y="120"/>
                    </a:lnTo>
                    <a:lnTo>
                      <a:pt x="248" y="97"/>
                    </a:lnTo>
                    <a:lnTo>
                      <a:pt x="248" y="60"/>
                    </a:lnTo>
                    <a:lnTo>
                      <a:pt x="246" y="37"/>
                    </a:lnTo>
                    <a:lnTo>
                      <a:pt x="240" y="18"/>
                    </a:lnTo>
                    <a:lnTo>
                      <a:pt x="231" y="5"/>
                    </a:lnTo>
                    <a:lnTo>
                      <a:pt x="220"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307"/>
              <p:cNvSpPr>
                <a:spLocks/>
              </p:cNvSpPr>
              <p:nvPr/>
            </p:nvSpPr>
            <p:spPr bwMode="auto">
              <a:xfrm>
                <a:off x="3018" y="2407"/>
                <a:ext cx="120" cy="247"/>
              </a:xfrm>
              <a:custGeom>
                <a:avLst/>
                <a:gdLst>
                  <a:gd name="T0" fmla="*/ 120 w 120"/>
                  <a:gd name="T1" fmla="*/ 180 h 247"/>
                  <a:gd name="T2" fmla="*/ 120 w 120"/>
                  <a:gd name="T3" fmla="*/ 146 h 247"/>
                  <a:gd name="T4" fmla="*/ 120 w 120"/>
                  <a:gd name="T5" fmla="*/ 122 h 247"/>
                  <a:gd name="T6" fmla="*/ 120 w 120"/>
                  <a:gd name="T7" fmla="*/ 99 h 247"/>
                  <a:gd name="T8" fmla="*/ 120 w 120"/>
                  <a:gd name="T9" fmla="*/ 67 h 247"/>
                  <a:gd name="T10" fmla="*/ 117 w 120"/>
                  <a:gd name="T11" fmla="*/ 45 h 247"/>
                  <a:gd name="T12" fmla="*/ 111 w 120"/>
                  <a:gd name="T13" fmla="*/ 26 h 247"/>
                  <a:gd name="T14" fmla="*/ 102 w 120"/>
                  <a:gd name="T15" fmla="*/ 15 h 247"/>
                  <a:gd name="T16" fmla="*/ 90 w 120"/>
                  <a:gd name="T17" fmla="*/ 11 h 247"/>
                  <a:gd name="T18" fmla="*/ 75 w 120"/>
                  <a:gd name="T19" fmla="*/ 11 h 247"/>
                  <a:gd name="T20" fmla="*/ 66 w 120"/>
                  <a:gd name="T21" fmla="*/ 11 h 247"/>
                  <a:gd name="T22" fmla="*/ 57 w 120"/>
                  <a:gd name="T23" fmla="*/ 11 h 247"/>
                  <a:gd name="T24" fmla="*/ 42 w 120"/>
                  <a:gd name="T25" fmla="*/ 11 h 247"/>
                  <a:gd name="T26" fmla="*/ 30 w 120"/>
                  <a:gd name="T27" fmla="*/ 7 h 247"/>
                  <a:gd name="T28" fmla="*/ 21 w 120"/>
                  <a:gd name="T29" fmla="*/ 0 h 247"/>
                  <a:gd name="T30" fmla="*/ 15 w 120"/>
                  <a:gd name="T31" fmla="*/ 0 h 247"/>
                  <a:gd name="T32" fmla="*/ 6 w 120"/>
                  <a:gd name="T33" fmla="*/ 11 h 247"/>
                  <a:gd name="T34" fmla="*/ 0 w 120"/>
                  <a:gd name="T35" fmla="*/ 30 h 247"/>
                  <a:gd name="T36" fmla="*/ 0 w 120"/>
                  <a:gd name="T37" fmla="*/ 47 h 247"/>
                  <a:gd name="T38" fmla="*/ 4 w 120"/>
                  <a:gd name="T39" fmla="*/ 64 h 247"/>
                  <a:gd name="T40" fmla="*/ 6 w 120"/>
                  <a:gd name="T41" fmla="*/ 90 h 247"/>
                  <a:gd name="T42" fmla="*/ 6 w 120"/>
                  <a:gd name="T43" fmla="*/ 114 h 247"/>
                  <a:gd name="T44" fmla="*/ 6 w 120"/>
                  <a:gd name="T45" fmla="*/ 131 h 247"/>
                  <a:gd name="T46" fmla="*/ 6 w 120"/>
                  <a:gd name="T47" fmla="*/ 148 h 247"/>
                  <a:gd name="T48" fmla="*/ 6 w 120"/>
                  <a:gd name="T49" fmla="*/ 172 h 247"/>
                  <a:gd name="T50" fmla="*/ 4 w 120"/>
                  <a:gd name="T51" fmla="*/ 193 h 247"/>
                  <a:gd name="T52" fmla="*/ 2 w 120"/>
                  <a:gd name="T53" fmla="*/ 208 h 247"/>
                  <a:gd name="T54" fmla="*/ 0 w 120"/>
                  <a:gd name="T55" fmla="*/ 223 h 247"/>
                  <a:gd name="T56" fmla="*/ 6 w 120"/>
                  <a:gd name="T57" fmla="*/ 236 h 247"/>
                  <a:gd name="T58" fmla="*/ 17 w 120"/>
                  <a:gd name="T59" fmla="*/ 247 h 247"/>
                  <a:gd name="T60" fmla="*/ 27 w 120"/>
                  <a:gd name="T61" fmla="*/ 244 h 247"/>
                  <a:gd name="T62" fmla="*/ 38 w 120"/>
                  <a:gd name="T63" fmla="*/ 240 h 247"/>
                  <a:gd name="T64" fmla="*/ 53 w 120"/>
                  <a:gd name="T65" fmla="*/ 236 h 247"/>
                  <a:gd name="T66" fmla="*/ 64 w 120"/>
                  <a:gd name="T67" fmla="*/ 236 h 247"/>
                  <a:gd name="T68" fmla="*/ 70 w 120"/>
                  <a:gd name="T69" fmla="*/ 236 h 247"/>
                  <a:gd name="T70" fmla="*/ 79 w 120"/>
                  <a:gd name="T71" fmla="*/ 236 h 247"/>
                  <a:gd name="T72" fmla="*/ 90 w 120"/>
                  <a:gd name="T73" fmla="*/ 236 h 247"/>
                  <a:gd name="T74" fmla="*/ 102 w 120"/>
                  <a:gd name="T75" fmla="*/ 232 h 247"/>
                  <a:gd name="T76" fmla="*/ 111 w 120"/>
                  <a:gd name="T77" fmla="*/ 219 h 247"/>
                  <a:gd name="T78" fmla="*/ 117 w 120"/>
                  <a:gd name="T79" fmla="*/ 202 h 247"/>
                  <a:gd name="T80" fmla="*/ 120 w 120"/>
                  <a:gd name="T81" fmla="*/ 180 h 2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0"/>
                  <a:gd name="T124" fmla="*/ 0 h 247"/>
                  <a:gd name="T125" fmla="*/ 120 w 120"/>
                  <a:gd name="T126" fmla="*/ 247 h 2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0" h="247">
                    <a:moveTo>
                      <a:pt x="120" y="180"/>
                    </a:moveTo>
                    <a:lnTo>
                      <a:pt x="120" y="146"/>
                    </a:lnTo>
                    <a:lnTo>
                      <a:pt x="120" y="122"/>
                    </a:lnTo>
                    <a:lnTo>
                      <a:pt x="120" y="99"/>
                    </a:lnTo>
                    <a:lnTo>
                      <a:pt x="120" y="67"/>
                    </a:lnTo>
                    <a:lnTo>
                      <a:pt x="117" y="45"/>
                    </a:lnTo>
                    <a:lnTo>
                      <a:pt x="111" y="26"/>
                    </a:lnTo>
                    <a:lnTo>
                      <a:pt x="102" y="15"/>
                    </a:lnTo>
                    <a:lnTo>
                      <a:pt x="90" y="11"/>
                    </a:lnTo>
                    <a:lnTo>
                      <a:pt x="75" y="11"/>
                    </a:lnTo>
                    <a:lnTo>
                      <a:pt x="66" y="11"/>
                    </a:lnTo>
                    <a:lnTo>
                      <a:pt x="57" y="11"/>
                    </a:lnTo>
                    <a:lnTo>
                      <a:pt x="42" y="11"/>
                    </a:lnTo>
                    <a:lnTo>
                      <a:pt x="30" y="7"/>
                    </a:lnTo>
                    <a:lnTo>
                      <a:pt x="21" y="0"/>
                    </a:lnTo>
                    <a:lnTo>
                      <a:pt x="15" y="0"/>
                    </a:lnTo>
                    <a:lnTo>
                      <a:pt x="6" y="11"/>
                    </a:lnTo>
                    <a:lnTo>
                      <a:pt x="0" y="30"/>
                    </a:lnTo>
                    <a:lnTo>
                      <a:pt x="0" y="47"/>
                    </a:lnTo>
                    <a:lnTo>
                      <a:pt x="4" y="64"/>
                    </a:lnTo>
                    <a:lnTo>
                      <a:pt x="6" y="90"/>
                    </a:lnTo>
                    <a:lnTo>
                      <a:pt x="6" y="114"/>
                    </a:lnTo>
                    <a:lnTo>
                      <a:pt x="6" y="131"/>
                    </a:lnTo>
                    <a:lnTo>
                      <a:pt x="6" y="148"/>
                    </a:lnTo>
                    <a:lnTo>
                      <a:pt x="6" y="172"/>
                    </a:lnTo>
                    <a:lnTo>
                      <a:pt x="4" y="193"/>
                    </a:lnTo>
                    <a:lnTo>
                      <a:pt x="2" y="208"/>
                    </a:lnTo>
                    <a:lnTo>
                      <a:pt x="0" y="223"/>
                    </a:lnTo>
                    <a:lnTo>
                      <a:pt x="6" y="236"/>
                    </a:lnTo>
                    <a:lnTo>
                      <a:pt x="17" y="247"/>
                    </a:lnTo>
                    <a:lnTo>
                      <a:pt x="27" y="244"/>
                    </a:lnTo>
                    <a:lnTo>
                      <a:pt x="38" y="240"/>
                    </a:lnTo>
                    <a:lnTo>
                      <a:pt x="53" y="236"/>
                    </a:lnTo>
                    <a:lnTo>
                      <a:pt x="64" y="236"/>
                    </a:lnTo>
                    <a:lnTo>
                      <a:pt x="70" y="236"/>
                    </a:lnTo>
                    <a:lnTo>
                      <a:pt x="79" y="236"/>
                    </a:lnTo>
                    <a:lnTo>
                      <a:pt x="90" y="236"/>
                    </a:lnTo>
                    <a:lnTo>
                      <a:pt x="102" y="232"/>
                    </a:lnTo>
                    <a:lnTo>
                      <a:pt x="111" y="219"/>
                    </a:lnTo>
                    <a:lnTo>
                      <a:pt x="117" y="202"/>
                    </a:lnTo>
                    <a:lnTo>
                      <a:pt x="120" y="18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308"/>
              <p:cNvSpPr>
                <a:spLocks/>
              </p:cNvSpPr>
              <p:nvPr/>
            </p:nvSpPr>
            <p:spPr bwMode="auto">
              <a:xfrm>
                <a:off x="3033" y="2714"/>
                <a:ext cx="248" cy="233"/>
              </a:xfrm>
              <a:custGeom>
                <a:avLst/>
                <a:gdLst>
                  <a:gd name="T0" fmla="*/ 229 w 248"/>
                  <a:gd name="T1" fmla="*/ 229 h 233"/>
                  <a:gd name="T2" fmla="*/ 244 w 248"/>
                  <a:gd name="T3" fmla="*/ 199 h 233"/>
                  <a:gd name="T4" fmla="*/ 246 w 248"/>
                  <a:gd name="T5" fmla="*/ 141 h 233"/>
                  <a:gd name="T6" fmla="*/ 248 w 248"/>
                  <a:gd name="T7" fmla="*/ 94 h 233"/>
                  <a:gd name="T8" fmla="*/ 246 w 248"/>
                  <a:gd name="T9" fmla="*/ 36 h 233"/>
                  <a:gd name="T10" fmla="*/ 229 w 248"/>
                  <a:gd name="T11" fmla="*/ 6 h 233"/>
                  <a:gd name="T12" fmla="*/ 205 w 248"/>
                  <a:gd name="T13" fmla="*/ 2 h 233"/>
                  <a:gd name="T14" fmla="*/ 188 w 248"/>
                  <a:gd name="T15" fmla="*/ 2 h 233"/>
                  <a:gd name="T16" fmla="*/ 167 w 248"/>
                  <a:gd name="T17" fmla="*/ 2 h 233"/>
                  <a:gd name="T18" fmla="*/ 150 w 248"/>
                  <a:gd name="T19" fmla="*/ 0 h 233"/>
                  <a:gd name="T20" fmla="*/ 126 w 248"/>
                  <a:gd name="T21" fmla="*/ 0 h 233"/>
                  <a:gd name="T22" fmla="*/ 109 w 248"/>
                  <a:gd name="T23" fmla="*/ 0 h 233"/>
                  <a:gd name="T24" fmla="*/ 85 w 248"/>
                  <a:gd name="T25" fmla="*/ 0 h 233"/>
                  <a:gd name="T26" fmla="*/ 70 w 248"/>
                  <a:gd name="T27" fmla="*/ 0 h 233"/>
                  <a:gd name="T28" fmla="*/ 49 w 248"/>
                  <a:gd name="T29" fmla="*/ 0 h 233"/>
                  <a:gd name="T30" fmla="*/ 36 w 248"/>
                  <a:gd name="T31" fmla="*/ 0 h 233"/>
                  <a:gd name="T32" fmla="*/ 17 w 248"/>
                  <a:gd name="T33" fmla="*/ 4 h 233"/>
                  <a:gd name="T34" fmla="*/ 2 w 248"/>
                  <a:gd name="T35" fmla="*/ 32 h 233"/>
                  <a:gd name="T36" fmla="*/ 0 w 248"/>
                  <a:gd name="T37" fmla="*/ 85 h 233"/>
                  <a:gd name="T38" fmla="*/ 0 w 248"/>
                  <a:gd name="T39" fmla="*/ 132 h 233"/>
                  <a:gd name="T40" fmla="*/ 2 w 248"/>
                  <a:gd name="T41" fmla="*/ 188 h 233"/>
                  <a:gd name="T42" fmla="*/ 17 w 248"/>
                  <a:gd name="T43" fmla="*/ 218 h 233"/>
                  <a:gd name="T44" fmla="*/ 38 w 248"/>
                  <a:gd name="T45" fmla="*/ 224 h 233"/>
                  <a:gd name="T46" fmla="*/ 55 w 248"/>
                  <a:gd name="T47" fmla="*/ 224 h 233"/>
                  <a:gd name="T48" fmla="*/ 77 w 248"/>
                  <a:gd name="T49" fmla="*/ 227 h 233"/>
                  <a:gd name="T50" fmla="*/ 94 w 248"/>
                  <a:gd name="T51" fmla="*/ 224 h 233"/>
                  <a:gd name="T52" fmla="*/ 117 w 248"/>
                  <a:gd name="T53" fmla="*/ 227 h 233"/>
                  <a:gd name="T54" fmla="*/ 135 w 248"/>
                  <a:gd name="T55" fmla="*/ 227 h 233"/>
                  <a:gd name="T56" fmla="*/ 158 w 248"/>
                  <a:gd name="T57" fmla="*/ 229 h 233"/>
                  <a:gd name="T58" fmla="*/ 175 w 248"/>
                  <a:gd name="T59" fmla="*/ 229 h 233"/>
                  <a:gd name="T60" fmla="*/ 194 w 248"/>
                  <a:gd name="T61" fmla="*/ 231 h 233"/>
                  <a:gd name="T62" fmla="*/ 207 w 248"/>
                  <a:gd name="T63" fmla="*/ 231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33"/>
                  <a:gd name="T98" fmla="*/ 248 w 248"/>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33">
                    <a:moveTo>
                      <a:pt x="218" y="233"/>
                    </a:moveTo>
                    <a:lnTo>
                      <a:pt x="229" y="229"/>
                    </a:lnTo>
                    <a:lnTo>
                      <a:pt x="237" y="216"/>
                    </a:lnTo>
                    <a:lnTo>
                      <a:pt x="244" y="199"/>
                    </a:lnTo>
                    <a:lnTo>
                      <a:pt x="246" y="175"/>
                    </a:lnTo>
                    <a:lnTo>
                      <a:pt x="246" y="141"/>
                    </a:lnTo>
                    <a:lnTo>
                      <a:pt x="248" y="117"/>
                    </a:lnTo>
                    <a:lnTo>
                      <a:pt x="248" y="94"/>
                    </a:lnTo>
                    <a:lnTo>
                      <a:pt x="248" y="59"/>
                    </a:lnTo>
                    <a:lnTo>
                      <a:pt x="246" y="36"/>
                    </a:lnTo>
                    <a:lnTo>
                      <a:pt x="239" y="19"/>
                    </a:lnTo>
                    <a:lnTo>
                      <a:pt x="229" y="6"/>
                    </a:lnTo>
                    <a:lnTo>
                      <a:pt x="218" y="2"/>
                    </a:lnTo>
                    <a:lnTo>
                      <a:pt x="205" y="2"/>
                    </a:lnTo>
                    <a:lnTo>
                      <a:pt x="197" y="2"/>
                    </a:lnTo>
                    <a:lnTo>
                      <a:pt x="188" y="2"/>
                    </a:lnTo>
                    <a:lnTo>
                      <a:pt x="177" y="2"/>
                    </a:lnTo>
                    <a:lnTo>
                      <a:pt x="167" y="2"/>
                    </a:lnTo>
                    <a:lnTo>
                      <a:pt x="158" y="0"/>
                    </a:lnTo>
                    <a:lnTo>
                      <a:pt x="150" y="0"/>
                    </a:lnTo>
                    <a:lnTo>
                      <a:pt x="139" y="0"/>
                    </a:lnTo>
                    <a:lnTo>
                      <a:pt x="126" y="0"/>
                    </a:lnTo>
                    <a:lnTo>
                      <a:pt x="117" y="0"/>
                    </a:lnTo>
                    <a:lnTo>
                      <a:pt x="109" y="0"/>
                    </a:lnTo>
                    <a:lnTo>
                      <a:pt x="96" y="0"/>
                    </a:lnTo>
                    <a:lnTo>
                      <a:pt x="85" y="0"/>
                    </a:lnTo>
                    <a:lnTo>
                      <a:pt x="79" y="0"/>
                    </a:lnTo>
                    <a:lnTo>
                      <a:pt x="70" y="0"/>
                    </a:lnTo>
                    <a:lnTo>
                      <a:pt x="60" y="0"/>
                    </a:lnTo>
                    <a:lnTo>
                      <a:pt x="49" y="0"/>
                    </a:lnTo>
                    <a:lnTo>
                      <a:pt x="42" y="0"/>
                    </a:lnTo>
                    <a:lnTo>
                      <a:pt x="36" y="0"/>
                    </a:lnTo>
                    <a:lnTo>
                      <a:pt x="27" y="0"/>
                    </a:lnTo>
                    <a:lnTo>
                      <a:pt x="17" y="4"/>
                    </a:lnTo>
                    <a:lnTo>
                      <a:pt x="8" y="15"/>
                    </a:lnTo>
                    <a:lnTo>
                      <a:pt x="2" y="32"/>
                    </a:lnTo>
                    <a:lnTo>
                      <a:pt x="0" y="53"/>
                    </a:lnTo>
                    <a:lnTo>
                      <a:pt x="0" y="85"/>
                    </a:lnTo>
                    <a:lnTo>
                      <a:pt x="0" y="109"/>
                    </a:lnTo>
                    <a:lnTo>
                      <a:pt x="0" y="132"/>
                    </a:lnTo>
                    <a:lnTo>
                      <a:pt x="0" y="167"/>
                    </a:lnTo>
                    <a:lnTo>
                      <a:pt x="2" y="188"/>
                    </a:lnTo>
                    <a:lnTo>
                      <a:pt x="8" y="205"/>
                    </a:lnTo>
                    <a:lnTo>
                      <a:pt x="17" y="218"/>
                    </a:lnTo>
                    <a:lnTo>
                      <a:pt x="27" y="224"/>
                    </a:lnTo>
                    <a:lnTo>
                      <a:pt x="38" y="224"/>
                    </a:lnTo>
                    <a:lnTo>
                      <a:pt x="47" y="224"/>
                    </a:lnTo>
                    <a:lnTo>
                      <a:pt x="55" y="224"/>
                    </a:lnTo>
                    <a:lnTo>
                      <a:pt x="66" y="227"/>
                    </a:lnTo>
                    <a:lnTo>
                      <a:pt x="77" y="227"/>
                    </a:lnTo>
                    <a:lnTo>
                      <a:pt x="85" y="224"/>
                    </a:lnTo>
                    <a:lnTo>
                      <a:pt x="94" y="224"/>
                    </a:lnTo>
                    <a:lnTo>
                      <a:pt x="105" y="224"/>
                    </a:lnTo>
                    <a:lnTo>
                      <a:pt x="117" y="227"/>
                    </a:lnTo>
                    <a:lnTo>
                      <a:pt x="126" y="227"/>
                    </a:lnTo>
                    <a:lnTo>
                      <a:pt x="135" y="227"/>
                    </a:lnTo>
                    <a:lnTo>
                      <a:pt x="147" y="229"/>
                    </a:lnTo>
                    <a:lnTo>
                      <a:pt x="158" y="229"/>
                    </a:lnTo>
                    <a:lnTo>
                      <a:pt x="167" y="229"/>
                    </a:lnTo>
                    <a:lnTo>
                      <a:pt x="175" y="229"/>
                    </a:lnTo>
                    <a:lnTo>
                      <a:pt x="186" y="229"/>
                    </a:lnTo>
                    <a:lnTo>
                      <a:pt x="194" y="231"/>
                    </a:lnTo>
                    <a:lnTo>
                      <a:pt x="201" y="231"/>
                    </a:lnTo>
                    <a:lnTo>
                      <a:pt x="207" y="231"/>
                    </a:lnTo>
                    <a:lnTo>
                      <a:pt x="218" y="23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309"/>
              <p:cNvSpPr>
                <a:spLocks/>
              </p:cNvSpPr>
              <p:nvPr/>
            </p:nvSpPr>
            <p:spPr bwMode="auto">
              <a:xfrm>
                <a:off x="3311" y="2718"/>
                <a:ext cx="248" cy="240"/>
              </a:xfrm>
              <a:custGeom>
                <a:avLst/>
                <a:gdLst>
                  <a:gd name="T0" fmla="*/ 231 w 248"/>
                  <a:gd name="T1" fmla="*/ 235 h 240"/>
                  <a:gd name="T2" fmla="*/ 246 w 248"/>
                  <a:gd name="T3" fmla="*/ 205 h 240"/>
                  <a:gd name="T4" fmla="*/ 248 w 248"/>
                  <a:gd name="T5" fmla="*/ 145 h 240"/>
                  <a:gd name="T6" fmla="*/ 248 w 248"/>
                  <a:gd name="T7" fmla="*/ 98 h 240"/>
                  <a:gd name="T8" fmla="*/ 246 w 248"/>
                  <a:gd name="T9" fmla="*/ 38 h 240"/>
                  <a:gd name="T10" fmla="*/ 231 w 248"/>
                  <a:gd name="T11" fmla="*/ 6 h 240"/>
                  <a:gd name="T12" fmla="*/ 208 w 248"/>
                  <a:gd name="T13" fmla="*/ 2 h 240"/>
                  <a:gd name="T14" fmla="*/ 191 w 248"/>
                  <a:gd name="T15" fmla="*/ 2 h 240"/>
                  <a:gd name="T16" fmla="*/ 169 w 248"/>
                  <a:gd name="T17" fmla="*/ 2 h 240"/>
                  <a:gd name="T18" fmla="*/ 152 w 248"/>
                  <a:gd name="T19" fmla="*/ 2 h 240"/>
                  <a:gd name="T20" fmla="*/ 129 w 248"/>
                  <a:gd name="T21" fmla="*/ 2 h 240"/>
                  <a:gd name="T22" fmla="*/ 111 w 248"/>
                  <a:gd name="T23" fmla="*/ 2 h 240"/>
                  <a:gd name="T24" fmla="*/ 88 w 248"/>
                  <a:gd name="T25" fmla="*/ 0 h 240"/>
                  <a:gd name="T26" fmla="*/ 71 w 248"/>
                  <a:gd name="T27" fmla="*/ 0 h 240"/>
                  <a:gd name="T28" fmla="*/ 51 w 248"/>
                  <a:gd name="T29" fmla="*/ 0 h 240"/>
                  <a:gd name="T30" fmla="*/ 39 w 248"/>
                  <a:gd name="T31" fmla="*/ 0 h 240"/>
                  <a:gd name="T32" fmla="*/ 17 w 248"/>
                  <a:gd name="T33" fmla="*/ 4 h 240"/>
                  <a:gd name="T34" fmla="*/ 2 w 248"/>
                  <a:gd name="T35" fmla="*/ 34 h 240"/>
                  <a:gd name="T36" fmla="*/ 0 w 248"/>
                  <a:gd name="T37" fmla="*/ 90 h 240"/>
                  <a:gd name="T38" fmla="*/ 0 w 248"/>
                  <a:gd name="T39" fmla="*/ 137 h 240"/>
                  <a:gd name="T40" fmla="*/ 2 w 248"/>
                  <a:gd name="T41" fmla="*/ 195 h 240"/>
                  <a:gd name="T42" fmla="*/ 17 w 248"/>
                  <a:gd name="T43" fmla="*/ 225 h 240"/>
                  <a:gd name="T44" fmla="*/ 41 w 248"/>
                  <a:gd name="T45" fmla="*/ 231 h 240"/>
                  <a:gd name="T46" fmla="*/ 58 w 248"/>
                  <a:gd name="T47" fmla="*/ 231 h 240"/>
                  <a:gd name="T48" fmla="*/ 79 w 248"/>
                  <a:gd name="T49" fmla="*/ 233 h 240"/>
                  <a:gd name="T50" fmla="*/ 96 w 248"/>
                  <a:gd name="T51" fmla="*/ 235 h 240"/>
                  <a:gd name="T52" fmla="*/ 120 w 248"/>
                  <a:gd name="T53" fmla="*/ 235 h 240"/>
                  <a:gd name="T54" fmla="*/ 137 w 248"/>
                  <a:gd name="T55" fmla="*/ 235 h 240"/>
                  <a:gd name="T56" fmla="*/ 161 w 248"/>
                  <a:gd name="T57" fmla="*/ 235 h 240"/>
                  <a:gd name="T58" fmla="*/ 176 w 248"/>
                  <a:gd name="T59" fmla="*/ 238 h 240"/>
                  <a:gd name="T60" fmla="*/ 197 w 248"/>
                  <a:gd name="T61" fmla="*/ 238 h 240"/>
                  <a:gd name="T62" fmla="*/ 210 w 248"/>
                  <a:gd name="T63" fmla="*/ 240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40"/>
                  <a:gd name="T98" fmla="*/ 248 w 248"/>
                  <a:gd name="T99" fmla="*/ 240 h 2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40">
                    <a:moveTo>
                      <a:pt x="219" y="240"/>
                    </a:moveTo>
                    <a:lnTo>
                      <a:pt x="231" y="235"/>
                    </a:lnTo>
                    <a:lnTo>
                      <a:pt x="240" y="223"/>
                    </a:lnTo>
                    <a:lnTo>
                      <a:pt x="246" y="205"/>
                    </a:lnTo>
                    <a:lnTo>
                      <a:pt x="248" y="182"/>
                    </a:lnTo>
                    <a:lnTo>
                      <a:pt x="248" y="145"/>
                    </a:lnTo>
                    <a:lnTo>
                      <a:pt x="248" y="122"/>
                    </a:lnTo>
                    <a:lnTo>
                      <a:pt x="248" y="98"/>
                    </a:lnTo>
                    <a:lnTo>
                      <a:pt x="248" y="62"/>
                    </a:lnTo>
                    <a:lnTo>
                      <a:pt x="246" y="38"/>
                    </a:lnTo>
                    <a:lnTo>
                      <a:pt x="240" y="19"/>
                    </a:lnTo>
                    <a:lnTo>
                      <a:pt x="231" y="6"/>
                    </a:lnTo>
                    <a:lnTo>
                      <a:pt x="219" y="2"/>
                    </a:lnTo>
                    <a:lnTo>
                      <a:pt x="208" y="2"/>
                    </a:lnTo>
                    <a:lnTo>
                      <a:pt x="199" y="2"/>
                    </a:lnTo>
                    <a:lnTo>
                      <a:pt x="191" y="2"/>
                    </a:lnTo>
                    <a:lnTo>
                      <a:pt x="180" y="2"/>
                    </a:lnTo>
                    <a:lnTo>
                      <a:pt x="169" y="2"/>
                    </a:lnTo>
                    <a:lnTo>
                      <a:pt x="161" y="2"/>
                    </a:lnTo>
                    <a:lnTo>
                      <a:pt x="152" y="2"/>
                    </a:lnTo>
                    <a:lnTo>
                      <a:pt x="139" y="2"/>
                    </a:lnTo>
                    <a:lnTo>
                      <a:pt x="129" y="2"/>
                    </a:lnTo>
                    <a:lnTo>
                      <a:pt x="120" y="2"/>
                    </a:lnTo>
                    <a:lnTo>
                      <a:pt x="111" y="2"/>
                    </a:lnTo>
                    <a:lnTo>
                      <a:pt x="99" y="0"/>
                    </a:lnTo>
                    <a:lnTo>
                      <a:pt x="88" y="0"/>
                    </a:lnTo>
                    <a:lnTo>
                      <a:pt x="79" y="0"/>
                    </a:lnTo>
                    <a:lnTo>
                      <a:pt x="71" y="0"/>
                    </a:lnTo>
                    <a:lnTo>
                      <a:pt x="60" y="0"/>
                    </a:lnTo>
                    <a:lnTo>
                      <a:pt x="51" y="0"/>
                    </a:lnTo>
                    <a:lnTo>
                      <a:pt x="45" y="0"/>
                    </a:lnTo>
                    <a:lnTo>
                      <a:pt x="39" y="0"/>
                    </a:lnTo>
                    <a:lnTo>
                      <a:pt x="28" y="0"/>
                    </a:lnTo>
                    <a:lnTo>
                      <a:pt x="17" y="4"/>
                    </a:lnTo>
                    <a:lnTo>
                      <a:pt x="9" y="17"/>
                    </a:lnTo>
                    <a:lnTo>
                      <a:pt x="2" y="34"/>
                    </a:lnTo>
                    <a:lnTo>
                      <a:pt x="0" y="55"/>
                    </a:lnTo>
                    <a:lnTo>
                      <a:pt x="0" y="90"/>
                    </a:lnTo>
                    <a:lnTo>
                      <a:pt x="0" y="113"/>
                    </a:lnTo>
                    <a:lnTo>
                      <a:pt x="0" y="137"/>
                    </a:lnTo>
                    <a:lnTo>
                      <a:pt x="0" y="173"/>
                    </a:lnTo>
                    <a:lnTo>
                      <a:pt x="2" y="195"/>
                    </a:lnTo>
                    <a:lnTo>
                      <a:pt x="9" y="212"/>
                    </a:lnTo>
                    <a:lnTo>
                      <a:pt x="17" y="225"/>
                    </a:lnTo>
                    <a:lnTo>
                      <a:pt x="28" y="229"/>
                    </a:lnTo>
                    <a:lnTo>
                      <a:pt x="41" y="231"/>
                    </a:lnTo>
                    <a:lnTo>
                      <a:pt x="49" y="231"/>
                    </a:lnTo>
                    <a:lnTo>
                      <a:pt x="58" y="231"/>
                    </a:lnTo>
                    <a:lnTo>
                      <a:pt x="69" y="233"/>
                    </a:lnTo>
                    <a:lnTo>
                      <a:pt x="79" y="233"/>
                    </a:lnTo>
                    <a:lnTo>
                      <a:pt x="88" y="233"/>
                    </a:lnTo>
                    <a:lnTo>
                      <a:pt x="96" y="235"/>
                    </a:lnTo>
                    <a:lnTo>
                      <a:pt x="107" y="235"/>
                    </a:lnTo>
                    <a:lnTo>
                      <a:pt x="120" y="235"/>
                    </a:lnTo>
                    <a:lnTo>
                      <a:pt x="129" y="235"/>
                    </a:lnTo>
                    <a:lnTo>
                      <a:pt x="137" y="235"/>
                    </a:lnTo>
                    <a:lnTo>
                      <a:pt x="150" y="235"/>
                    </a:lnTo>
                    <a:lnTo>
                      <a:pt x="161" y="235"/>
                    </a:lnTo>
                    <a:lnTo>
                      <a:pt x="167" y="235"/>
                    </a:lnTo>
                    <a:lnTo>
                      <a:pt x="176" y="238"/>
                    </a:lnTo>
                    <a:lnTo>
                      <a:pt x="186" y="238"/>
                    </a:lnTo>
                    <a:lnTo>
                      <a:pt x="197" y="238"/>
                    </a:lnTo>
                    <a:lnTo>
                      <a:pt x="204" y="238"/>
                    </a:lnTo>
                    <a:lnTo>
                      <a:pt x="210" y="240"/>
                    </a:lnTo>
                    <a:lnTo>
                      <a:pt x="219" y="24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310"/>
              <p:cNvSpPr>
                <a:spLocks/>
              </p:cNvSpPr>
              <p:nvPr/>
            </p:nvSpPr>
            <p:spPr bwMode="auto">
              <a:xfrm>
                <a:off x="3589" y="2722"/>
                <a:ext cx="251" cy="249"/>
              </a:xfrm>
              <a:custGeom>
                <a:avLst/>
                <a:gdLst>
                  <a:gd name="T0" fmla="*/ 232 w 251"/>
                  <a:gd name="T1" fmla="*/ 244 h 249"/>
                  <a:gd name="T2" fmla="*/ 249 w 251"/>
                  <a:gd name="T3" fmla="*/ 212 h 249"/>
                  <a:gd name="T4" fmla="*/ 251 w 251"/>
                  <a:gd name="T5" fmla="*/ 152 h 249"/>
                  <a:gd name="T6" fmla="*/ 251 w 251"/>
                  <a:gd name="T7" fmla="*/ 103 h 249"/>
                  <a:gd name="T8" fmla="*/ 249 w 251"/>
                  <a:gd name="T9" fmla="*/ 43 h 249"/>
                  <a:gd name="T10" fmla="*/ 232 w 251"/>
                  <a:gd name="T11" fmla="*/ 11 h 249"/>
                  <a:gd name="T12" fmla="*/ 210 w 251"/>
                  <a:gd name="T13" fmla="*/ 4 h 249"/>
                  <a:gd name="T14" fmla="*/ 193 w 251"/>
                  <a:gd name="T15" fmla="*/ 4 h 249"/>
                  <a:gd name="T16" fmla="*/ 170 w 251"/>
                  <a:gd name="T17" fmla="*/ 4 h 249"/>
                  <a:gd name="T18" fmla="*/ 153 w 251"/>
                  <a:gd name="T19" fmla="*/ 4 h 249"/>
                  <a:gd name="T20" fmla="*/ 129 w 251"/>
                  <a:gd name="T21" fmla="*/ 2 h 249"/>
                  <a:gd name="T22" fmla="*/ 112 w 251"/>
                  <a:gd name="T23" fmla="*/ 2 h 249"/>
                  <a:gd name="T24" fmla="*/ 88 w 251"/>
                  <a:gd name="T25" fmla="*/ 2 h 249"/>
                  <a:gd name="T26" fmla="*/ 73 w 251"/>
                  <a:gd name="T27" fmla="*/ 0 h 249"/>
                  <a:gd name="T28" fmla="*/ 52 w 251"/>
                  <a:gd name="T29" fmla="*/ 0 h 249"/>
                  <a:gd name="T30" fmla="*/ 39 w 251"/>
                  <a:gd name="T31" fmla="*/ 2 h 249"/>
                  <a:gd name="T32" fmla="*/ 18 w 251"/>
                  <a:gd name="T33" fmla="*/ 7 h 249"/>
                  <a:gd name="T34" fmla="*/ 3 w 251"/>
                  <a:gd name="T35" fmla="*/ 36 h 249"/>
                  <a:gd name="T36" fmla="*/ 0 w 251"/>
                  <a:gd name="T37" fmla="*/ 96 h 249"/>
                  <a:gd name="T38" fmla="*/ 0 w 251"/>
                  <a:gd name="T39" fmla="*/ 144 h 249"/>
                  <a:gd name="T40" fmla="*/ 3 w 251"/>
                  <a:gd name="T41" fmla="*/ 201 h 249"/>
                  <a:gd name="T42" fmla="*/ 18 w 251"/>
                  <a:gd name="T43" fmla="*/ 236 h 249"/>
                  <a:gd name="T44" fmla="*/ 41 w 251"/>
                  <a:gd name="T45" fmla="*/ 240 h 249"/>
                  <a:gd name="T46" fmla="*/ 58 w 251"/>
                  <a:gd name="T47" fmla="*/ 240 h 249"/>
                  <a:gd name="T48" fmla="*/ 82 w 251"/>
                  <a:gd name="T49" fmla="*/ 240 h 249"/>
                  <a:gd name="T50" fmla="*/ 99 w 251"/>
                  <a:gd name="T51" fmla="*/ 242 h 249"/>
                  <a:gd name="T52" fmla="*/ 123 w 251"/>
                  <a:gd name="T53" fmla="*/ 244 h 249"/>
                  <a:gd name="T54" fmla="*/ 140 w 251"/>
                  <a:gd name="T55" fmla="*/ 244 h 249"/>
                  <a:gd name="T56" fmla="*/ 161 w 251"/>
                  <a:gd name="T57" fmla="*/ 244 h 249"/>
                  <a:gd name="T58" fmla="*/ 178 w 251"/>
                  <a:gd name="T59" fmla="*/ 246 h 249"/>
                  <a:gd name="T60" fmla="*/ 198 w 251"/>
                  <a:gd name="T61" fmla="*/ 246 h 249"/>
                  <a:gd name="T62" fmla="*/ 210 w 251"/>
                  <a:gd name="T63" fmla="*/ 249 h 2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1"/>
                  <a:gd name="T97" fmla="*/ 0 h 249"/>
                  <a:gd name="T98" fmla="*/ 251 w 251"/>
                  <a:gd name="T99" fmla="*/ 249 h 2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1" h="249">
                    <a:moveTo>
                      <a:pt x="221" y="249"/>
                    </a:moveTo>
                    <a:lnTo>
                      <a:pt x="232" y="244"/>
                    </a:lnTo>
                    <a:lnTo>
                      <a:pt x="243" y="231"/>
                    </a:lnTo>
                    <a:lnTo>
                      <a:pt x="249" y="212"/>
                    </a:lnTo>
                    <a:lnTo>
                      <a:pt x="251" y="189"/>
                    </a:lnTo>
                    <a:lnTo>
                      <a:pt x="251" y="152"/>
                    </a:lnTo>
                    <a:lnTo>
                      <a:pt x="251" y="126"/>
                    </a:lnTo>
                    <a:lnTo>
                      <a:pt x="251" y="103"/>
                    </a:lnTo>
                    <a:lnTo>
                      <a:pt x="251" y="66"/>
                    </a:lnTo>
                    <a:lnTo>
                      <a:pt x="249" y="43"/>
                    </a:lnTo>
                    <a:lnTo>
                      <a:pt x="243" y="24"/>
                    </a:lnTo>
                    <a:lnTo>
                      <a:pt x="232" y="11"/>
                    </a:lnTo>
                    <a:lnTo>
                      <a:pt x="221" y="7"/>
                    </a:lnTo>
                    <a:lnTo>
                      <a:pt x="210" y="4"/>
                    </a:lnTo>
                    <a:lnTo>
                      <a:pt x="202" y="4"/>
                    </a:lnTo>
                    <a:lnTo>
                      <a:pt x="193" y="4"/>
                    </a:lnTo>
                    <a:lnTo>
                      <a:pt x="180" y="4"/>
                    </a:lnTo>
                    <a:lnTo>
                      <a:pt x="170" y="4"/>
                    </a:lnTo>
                    <a:lnTo>
                      <a:pt x="161" y="4"/>
                    </a:lnTo>
                    <a:lnTo>
                      <a:pt x="153" y="4"/>
                    </a:lnTo>
                    <a:lnTo>
                      <a:pt x="142" y="4"/>
                    </a:lnTo>
                    <a:lnTo>
                      <a:pt x="129" y="2"/>
                    </a:lnTo>
                    <a:lnTo>
                      <a:pt x="120" y="2"/>
                    </a:lnTo>
                    <a:lnTo>
                      <a:pt x="112" y="2"/>
                    </a:lnTo>
                    <a:lnTo>
                      <a:pt x="99" y="2"/>
                    </a:lnTo>
                    <a:lnTo>
                      <a:pt x="88" y="2"/>
                    </a:lnTo>
                    <a:lnTo>
                      <a:pt x="82" y="0"/>
                    </a:lnTo>
                    <a:lnTo>
                      <a:pt x="73" y="0"/>
                    </a:lnTo>
                    <a:lnTo>
                      <a:pt x="63" y="0"/>
                    </a:lnTo>
                    <a:lnTo>
                      <a:pt x="52" y="0"/>
                    </a:lnTo>
                    <a:lnTo>
                      <a:pt x="45" y="0"/>
                    </a:lnTo>
                    <a:lnTo>
                      <a:pt x="39" y="2"/>
                    </a:lnTo>
                    <a:lnTo>
                      <a:pt x="30" y="2"/>
                    </a:lnTo>
                    <a:lnTo>
                      <a:pt x="18" y="7"/>
                    </a:lnTo>
                    <a:lnTo>
                      <a:pt x="9" y="19"/>
                    </a:lnTo>
                    <a:lnTo>
                      <a:pt x="3" y="36"/>
                    </a:lnTo>
                    <a:lnTo>
                      <a:pt x="0" y="60"/>
                    </a:lnTo>
                    <a:lnTo>
                      <a:pt x="0" y="96"/>
                    </a:lnTo>
                    <a:lnTo>
                      <a:pt x="0" y="120"/>
                    </a:lnTo>
                    <a:lnTo>
                      <a:pt x="0" y="144"/>
                    </a:lnTo>
                    <a:lnTo>
                      <a:pt x="0" y="178"/>
                    </a:lnTo>
                    <a:lnTo>
                      <a:pt x="3" y="201"/>
                    </a:lnTo>
                    <a:lnTo>
                      <a:pt x="9" y="221"/>
                    </a:lnTo>
                    <a:lnTo>
                      <a:pt x="18" y="236"/>
                    </a:lnTo>
                    <a:lnTo>
                      <a:pt x="30" y="240"/>
                    </a:lnTo>
                    <a:lnTo>
                      <a:pt x="41" y="240"/>
                    </a:lnTo>
                    <a:lnTo>
                      <a:pt x="50" y="240"/>
                    </a:lnTo>
                    <a:lnTo>
                      <a:pt x="58" y="240"/>
                    </a:lnTo>
                    <a:lnTo>
                      <a:pt x="71" y="240"/>
                    </a:lnTo>
                    <a:lnTo>
                      <a:pt x="82" y="240"/>
                    </a:lnTo>
                    <a:lnTo>
                      <a:pt x="90" y="240"/>
                    </a:lnTo>
                    <a:lnTo>
                      <a:pt x="99" y="242"/>
                    </a:lnTo>
                    <a:lnTo>
                      <a:pt x="110" y="242"/>
                    </a:lnTo>
                    <a:lnTo>
                      <a:pt x="123" y="244"/>
                    </a:lnTo>
                    <a:lnTo>
                      <a:pt x="131" y="244"/>
                    </a:lnTo>
                    <a:lnTo>
                      <a:pt x="140" y="244"/>
                    </a:lnTo>
                    <a:lnTo>
                      <a:pt x="150" y="244"/>
                    </a:lnTo>
                    <a:lnTo>
                      <a:pt x="161" y="244"/>
                    </a:lnTo>
                    <a:lnTo>
                      <a:pt x="170" y="244"/>
                    </a:lnTo>
                    <a:lnTo>
                      <a:pt x="178" y="246"/>
                    </a:lnTo>
                    <a:lnTo>
                      <a:pt x="189" y="246"/>
                    </a:lnTo>
                    <a:lnTo>
                      <a:pt x="198" y="246"/>
                    </a:lnTo>
                    <a:lnTo>
                      <a:pt x="204" y="246"/>
                    </a:lnTo>
                    <a:lnTo>
                      <a:pt x="210" y="249"/>
                    </a:lnTo>
                    <a:lnTo>
                      <a:pt x="221" y="24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311"/>
              <p:cNvSpPr>
                <a:spLocks/>
              </p:cNvSpPr>
              <p:nvPr/>
            </p:nvSpPr>
            <p:spPr bwMode="auto">
              <a:xfrm>
                <a:off x="3163" y="3013"/>
                <a:ext cx="249" cy="242"/>
              </a:xfrm>
              <a:custGeom>
                <a:avLst/>
                <a:gdLst>
                  <a:gd name="T0" fmla="*/ 210 w 249"/>
                  <a:gd name="T1" fmla="*/ 9 h 242"/>
                  <a:gd name="T2" fmla="*/ 193 w 249"/>
                  <a:gd name="T3" fmla="*/ 9 h 242"/>
                  <a:gd name="T4" fmla="*/ 169 w 249"/>
                  <a:gd name="T5" fmla="*/ 7 h 242"/>
                  <a:gd name="T6" fmla="*/ 152 w 249"/>
                  <a:gd name="T7" fmla="*/ 5 h 242"/>
                  <a:gd name="T8" fmla="*/ 129 w 249"/>
                  <a:gd name="T9" fmla="*/ 5 h 242"/>
                  <a:gd name="T10" fmla="*/ 112 w 249"/>
                  <a:gd name="T11" fmla="*/ 3 h 242"/>
                  <a:gd name="T12" fmla="*/ 88 w 249"/>
                  <a:gd name="T13" fmla="*/ 3 h 242"/>
                  <a:gd name="T14" fmla="*/ 73 w 249"/>
                  <a:gd name="T15" fmla="*/ 3 h 242"/>
                  <a:gd name="T16" fmla="*/ 52 w 249"/>
                  <a:gd name="T17" fmla="*/ 0 h 242"/>
                  <a:gd name="T18" fmla="*/ 39 w 249"/>
                  <a:gd name="T19" fmla="*/ 0 h 242"/>
                  <a:gd name="T20" fmla="*/ 17 w 249"/>
                  <a:gd name="T21" fmla="*/ 5 h 242"/>
                  <a:gd name="T22" fmla="*/ 2 w 249"/>
                  <a:gd name="T23" fmla="*/ 35 h 242"/>
                  <a:gd name="T24" fmla="*/ 0 w 249"/>
                  <a:gd name="T25" fmla="*/ 88 h 242"/>
                  <a:gd name="T26" fmla="*/ 2 w 249"/>
                  <a:gd name="T27" fmla="*/ 135 h 242"/>
                  <a:gd name="T28" fmla="*/ 5 w 249"/>
                  <a:gd name="T29" fmla="*/ 193 h 242"/>
                  <a:gd name="T30" fmla="*/ 20 w 249"/>
                  <a:gd name="T31" fmla="*/ 223 h 242"/>
                  <a:gd name="T32" fmla="*/ 41 w 249"/>
                  <a:gd name="T33" fmla="*/ 230 h 242"/>
                  <a:gd name="T34" fmla="*/ 58 w 249"/>
                  <a:gd name="T35" fmla="*/ 230 h 242"/>
                  <a:gd name="T36" fmla="*/ 82 w 249"/>
                  <a:gd name="T37" fmla="*/ 234 h 242"/>
                  <a:gd name="T38" fmla="*/ 99 w 249"/>
                  <a:gd name="T39" fmla="*/ 234 h 242"/>
                  <a:gd name="T40" fmla="*/ 122 w 249"/>
                  <a:gd name="T41" fmla="*/ 236 h 242"/>
                  <a:gd name="T42" fmla="*/ 139 w 249"/>
                  <a:gd name="T43" fmla="*/ 236 h 242"/>
                  <a:gd name="T44" fmla="*/ 161 w 249"/>
                  <a:gd name="T45" fmla="*/ 238 h 242"/>
                  <a:gd name="T46" fmla="*/ 178 w 249"/>
                  <a:gd name="T47" fmla="*/ 240 h 242"/>
                  <a:gd name="T48" fmla="*/ 197 w 249"/>
                  <a:gd name="T49" fmla="*/ 240 h 242"/>
                  <a:gd name="T50" fmla="*/ 210 w 249"/>
                  <a:gd name="T51" fmla="*/ 240 h 242"/>
                  <a:gd name="T52" fmla="*/ 232 w 249"/>
                  <a:gd name="T53" fmla="*/ 238 h 242"/>
                  <a:gd name="T54" fmla="*/ 247 w 249"/>
                  <a:gd name="T55" fmla="*/ 208 h 242"/>
                  <a:gd name="T56" fmla="*/ 249 w 249"/>
                  <a:gd name="T57" fmla="*/ 152 h 242"/>
                  <a:gd name="T58" fmla="*/ 249 w 249"/>
                  <a:gd name="T59" fmla="*/ 105 h 242"/>
                  <a:gd name="T60" fmla="*/ 247 w 249"/>
                  <a:gd name="T61" fmla="*/ 45 h 242"/>
                  <a:gd name="T62" fmla="*/ 232 w 249"/>
                  <a:gd name="T63" fmla="*/ 15 h 2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
                  <a:gd name="T97" fmla="*/ 0 h 242"/>
                  <a:gd name="T98" fmla="*/ 249 w 249"/>
                  <a:gd name="T99" fmla="*/ 242 h 2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 h="242">
                    <a:moveTo>
                      <a:pt x="221" y="9"/>
                    </a:moveTo>
                    <a:lnTo>
                      <a:pt x="210" y="9"/>
                    </a:lnTo>
                    <a:lnTo>
                      <a:pt x="202" y="9"/>
                    </a:lnTo>
                    <a:lnTo>
                      <a:pt x="193" y="9"/>
                    </a:lnTo>
                    <a:lnTo>
                      <a:pt x="180" y="7"/>
                    </a:lnTo>
                    <a:lnTo>
                      <a:pt x="169" y="7"/>
                    </a:lnTo>
                    <a:lnTo>
                      <a:pt x="161" y="5"/>
                    </a:lnTo>
                    <a:lnTo>
                      <a:pt x="152" y="5"/>
                    </a:lnTo>
                    <a:lnTo>
                      <a:pt x="142" y="5"/>
                    </a:lnTo>
                    <a:lnTo>
                      <a:pt x="129" y="5"/>
                    </a:lnTo>
                    <a:lnTo>
                      <a:pt x="120" y="3"/>
                    </a:lnTo>
                    <a:lnTo>
                      <a:pt x="112" y="3"/>
                    </a:lnTo>
                    <a:lnTo>
                      <a:pt x="99" y="3"/>
                    </a:lnTo>
                    <a:lnTo>
                      <a:pt x="88" y="3"/>
                    </a:lnTo>
                    <a:lnTo>
                      <a:pt x="82" y="3"/>
                    </a:lnTo>
                    <a:lnTo>
                      <a:pt x="73" y="3"/>
                    </a:lnTo>
                    <a:lnTo>
                      <a:pt x="62" y="0"/>
                    </a:lnTo>
                    <a:lnTo>
                      <a:pt x="52" y="0"/>
                    </a:lnTo>
                    <a:lnTo>
                      <a:pt x="45" y="0"/>
                    </a:lnTo>
                    <a:lnTo>
                      <a:pt x="39" y="0"/>
                    </a:lnTo>
                    <a:lnTo>
                      <a:pt x="30" y="0"/>
                    </a:lnTo>
                    <a:lnTo>
                      <a:pt x="17" y="5"/>
                    </a:lnTo>
                    <a:lnTo>
                      <a:pt x="9" y="15"/>
                    </a:lnTo>
                    <a:lnTo>
                      <a:pt x="2" y="35"/>
                    </a:lnTo>
                    <a:lnTo>
                      <a:pt x="0" y="56"/>
                    </a:lnTo>
                    <a:lnTo>
                      <a:pt x="0" y="88"/>
                    </a:lnTo>
                    <a:lnTo>
                      <a:pt x="2" y="112"/>
                    </a:lnTo>
                    <a:lnTo>
                      <a:pt x="2" y="135"/>
                    </a:lnTo>
                    <a:lnTo>
                      <a:pt x="2" y="170"/>
                    </a:lnTo>
                    <a:lnTo>
                      <a:pt x="5" y="193"/>
                    </a:lnTo>
                    <a:lnTo>
                      <a:pt x="11" y="210"/>
                    </a:lnTo>
                    <a:lnTo>
                      <a:pt x="20" y="223"/>
                    </a:lnTo>
                    <a:lnTo>
                      <a:pt x="30" y="230"/>
                    </a:lnTo>
                    <a:lnTo>
                      <a:pt x="41" y="230"/>
                    </a:lnTo>
                    <a:lnTo>
                      <a:pt x="49" y="230"/>
                    </a:lnTo>
                    <a:lnTo>
                      <a:pt x="58" y="230"/>
                    </a:lnTo>
                    <a:lnTo>
                      <a:pt x="71" y="232"/>
                    </a:lnTo>
                    <a:lnTo>
                      <a:pt x="82" y="234"/>
                    </a:lnTo>
                    <a:lnTo>
                      <a:pt x="90" y="234"/>
                    </a:lnTo>
                    <a:lnTo>
                      <a:pt x="99" y="234"/>
                    </a:lnTo>
                    <a:lnTo>
                      <a:pt x="109" y="234"/>
                    </a:lnTo>
                    <a:lnTo>
                      <a:pt x="122" y="236"/>
                    </a:lnTo>
                    <a:lnTo>
                      <a:pt x="131" y="236"/>
                    </a:lnTo>
                    <a:lnTo>
                      <a:pt x="139" y="236"/>
                    </a:lnTo>
                    <a:lnTo>
                      <a:pt x="150" y="238"/>
                    </a:lnTo>
                    <a:lnTo>
                      <a:pt x="161" y="238"/>
                    </a:lnTo>
                    <a:lnTo>
                      <a:pt x="169" y="238"/>
                    </a:lnTo>
                    <a:lnTo>
                      <a:pt x="178" y="240"/>
                    </a:lnTo>
                    <a:lnTo>
                      <a:pt x="189" y="240"/>
                    </a:lnTo>
                    <a:lnTo>
                      <a:pt x="197" y="240"/>
                    </a:lnTo>
                    <a:lnTo>
                      <a:pt x="204" y="240"/>
                    </a:lnTo>
                    <a:lnTo>
                      <a:pt x="210" y="240"/>
                    </a:lnTo>
                    <a:lnTo>
                      <a:pt x="221" y="242"/>
                    </a:lnTo>
                    <a:lnTo>
                      <a:pt x="232" y="238"/>
                    </a:lnTo>
                    <a:lnTo>
                      <a:pt x="240" y="227"/>
                    </a:lnTo>
                    <a:lnTo>
                      <a:pt x="247" y="208"/>
                    </a:lnTo>
                    <a:lnTo>
                      <a:pt x="249" y="187"/>
                    </a:lnTo>
                    <a:lnTo>
                      <a:pt x="249" y="152"/>
                    </a:lnTo>
                    <a:lnTo>
                      <a:pt x="249" y="129"/>
                    </a:lnTo>
                    <a:lnTo>
                      <a:pt x="249" y="105"/>
                    </a:lnTo>
                    <a:lnTo>
                      <a:pt x="249" y="69"/>
                    </a:lnTo>
                    <a:lnTo>
                      <a:pt x="247" y="45"/>
                    </a:lnTo>
                    <a:lnTo>
                      <a:pt x="240" y="28"/>
                    </a:lnTo>
                    <a:lnTo>
                      <a:pt x="232" y="15"/>
                    </a:lnTo>
                    <a:lnTo>
                      <a:pt x="221" y="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312"/>
              <p:cNvSpPr>
                <a:spLocks/>
              </p:cNvSpPr>
              <p:nvPr/>
            </p:nvSpPr>
            <p:spPr bwMode="auto">
              <a:xfrm>
                <a:off x="3444" y="3026"/>
                <a:ext cx="248" cy="249"/>
              </a:xfrm>
              <a:custGeom>
                <a:avLst/>
                <a:gdLst>
                  <a:gd name="T0" fmla="*/ 208 w 248"/>
                  <a:gd name="T1" fmla="*/ 9 h 249"/>
                  <a:gd name="T2" fmla="*/ 190 w 248"/>
                  <a:gd name="T3" fmla="*/ 9 h 249"/>
                  <a:gd name="T4" fmla="*/ 169 w 248"/>
                  <a:gd name="T5" fmla="*/ 7 h 249"/>
                  <a:gd name="T6" fmla="*/ 152 w 248"/>
                  <a:gd name="T7" fmla="*/ 9 h 249"/>
                  <a:gd name="T8" fmla="*/ 128 w 248"/>
                  <a:gd name="T9" fmla="*/ 7 h 249"/>
                  <a:gd name="T10" fmla="*/ 111 w 248"/>
                  <a:gd name="T11" fmla="*/ 7 h 249"/>
                  <a:gd name="T12" fmla="*/ 88 w 248"/>
                  <a:gd name="T13" fmla="*/ 5 h 249"/>
                  <a:gd name="T14" fmla="*/ 73 w 248"/>
                  <a:gd name="T15" fmla="*/ 5 h 249"/>
                  <a:gd name="T16" fmla="*/ 51 w 248"/>
                  <a:gd name="T17" fmla="*/ 2 h 249"/>
                  <a:gd name="T18" fmla="*/ 38 w 248"/>
                  <a:gd name="T19" fmla="*/ 0 h 249"/>
                  <a:gd name="T20" fmla="*/ 17 w 248"/>
                  <a:gd name="T21" fmla="*/ 5 h 249"/>
                  <a:gd name="T22" fmla="*/ 2 w 248"/>
                  <a:gd name="T23" fmla="*/ 35 h 249"/>
                  <a:gd name="T24" fmla="*/ 0 w 248"/>
                  <a:gd name="T25" fmla="*/ 92 h 249"/>
                  <a:gd name="T26" fmla="*/ 0 w 248"/>
                  <a:gd name="T27" fmla="*/ 139 h 249"/>
                  <a:gd name="T28" fmla="*/ 2 w 248"/>
                  <a:gd name="T29" fmla="*/ 199 h 249"/>
                  <a:gd name="T30" fmla="*/ 17 w 248"/>
                  <a:gd name="T31" fmla="*/ 232 h 249"/>
                  <a:gd name="T32" fmla="*/ 41 w 248"/>
                  <a:gd name="T33" fmla="*/ 238 h 249"/>
                  <a:gd name="T34" fmla="*/ 58 w 248"/>
                  <a:gd name="T35" fmla="*/ 238 h 249"/>
                  <a:gd name="T36" fmla="*/ 79 w 248"/>
                  <a:gd name="T37" fmla="*/ 240 h 249"/>
                  <a:gd name="T38" fmla="*/ 96 w 248"/>
                  <a:gd name="T39" fmla="*/ 240 h 249"/>
                  <a:gd name="T40" fmla="*/ 120 w 248"/>
                  <a:gd name="T41" fmla="*/ 244 h 249"/>
                  <a:gd name="T42" fmla="*/ 137 w 248"/>
                  <a:gd name="T43" fmla="*/ 244 h 249"/>
                  <a:gd name="T44" fmla="*/ 160 w 248"/>
                  <a:gd name="T45" fmla="*/ 247 h 249"/>
                  <a:gd name="T46" fmla="*/ 175 w 248"/>
                  <a:gd name="T47" fmla="*/ 247 h 249"/>
                  <a:gd name="T48" fmla="*/ 197 w 248"/>
                  <a:gd name="T49" fmla="*/ 249 h 249"/>
                  <a:gd name="T50" fmla="*/ 210 w 248"/>
                  <a:gd name="T51" fmla="*/ 249 h 249"/>
                  <a:gd name="T52" fmla="*/ 231 w 248"/>
                  <a:gd name="T53" fmla="*/ 244 h 249"/>
                  <a:gd name="T54" fmla="*/ 246 w 248"/>
                  <a:gd name="T55" fmla="*/ 217 h 249"/>
                  <a:gd name="T56" fmla="*/ 248 w 248"/>
                  <a:gd name="T57" fmla="*/ 157 h 249"/>
                  <a:gd name="T58" fmla="*/ 248 w 248"/>
                  <a:gd name="T59" fmla="*/ 109 h 249"/>
                  <a:gd name="T60" fmla="*/ 246 w 248"/>
                  <a:gd name="T61" fmla="*/ 50 h 249"/>
                  <a:gd name="T62" fmla="*/ 231 w 248"/>
                  <a:gd name="T63" fmla="*/ 15 h 2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49"/>
                  <a:gd name="T98" fmla="*/ 248 w 248"/>
                  <a:gd name="T99" fmla="*/ 249 h 2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49">
                    <a:moveTo>
                      <a:pt x="220" y="9"/>
                    </a:moveTo>
                    <a:lnTo>
                      <a:pt x="208" y="9"/>
                    </a:lnTo>
                    <a:lnTo>
                      <a:pt x="199" y="9"/>
                    </a:lnTo>
                    <a:lnTo>
                      <a:pt x="190" y="9"/>
                    </a:lnTo>
                    <a:lnTo>
                      <a:pt x="180" y="7"/>
                    </a:lnTo>
                    <a:lnTo>
                      <a:pt x="169" y="7"/>
                    </a:lnTo>
                    <a:lnTo>
                      <a:pt x="160" y="7"/>
                    </a:lnTo>
                    <a:lnTo>
                      <a:pt x="152" y="9"/>
                    </a:lnTo>
                    <a:lnTo>
                      <a:pt x="141" y="9"/>
                    </a:lnTo>
                    <a:lnTo>
                      <a:pt x="128" y="7"/>
                    </a:lnTo>
                    <a:lnTo>
                      <a:pt x="120" y="7"/>
                    </a:lnTo>
                    <a:lnTo>
                      <a:pt x="111" y="7"/>
                    </a:lnTo>
                    <a:lnTo>
                      <a:pt x="98" y="5"/>
                    </a:lnTo>
                    <a:lnTo>
                      <a:pt x="88" y="5"/>
                    </a:lnTo>
                    <a:lnTo>
                      <a:pt x="79" y="5"/>
                    </a:lnTo>
                    <a:lnTo>
                      <a:pt x="73" y="5"/>
                    </a:lnTo>
                    <a:lnTo>
                      <a:pt x="62" y="5"/>
                    </a:lnTo>
                    <a:lnTo>
                      <a:pt x="51" y="2"/>
                    </a:lnTo>
                    <a:lnTo>
                      <a:pt x="45" y="2"/>
                    </a:lnTo>
                    <a:lnTo>
                      <a:pt x="38" y="0"/>
                    </a:lnTo>
                    <a:lnTo>
                      <a:pt x="28" y="0"/>
                    </a:lnTo>
                    <a:lnTo>
                      <a:pt x="17" y="5"/>
                    </a:lnTo>
                    <a:lnTo>
                      <a:pt x="8" y="17"/>
                    </a:lnTo>
                    <a:lnTo>
                      <a:pt x="2" y="35"/>
                    </a:lnTo>
                    <a:lnTo>
                      <a:pt x="0" y="58"/>
                    </a:lnTo>
                    <a:lnTo>
                      <a:pt x="0" y="92"/>
                    </a:lnTo>
                    <a:lnTo>
                      <a:pt x="0" y="116"/>
                    </a:lnTo>
                    <a:lnTo>
                      <a:pt x="0" y="139"/>
                    </a:lnTo>
                    <a:lnTo>
                      <a:pt x="0" y="176"/>
                    </a:lnTo>
                    <a:lnTo>
                      <a:pt x="2" y="199"/>
                    </a:lnTo>
                    <a:lnTo>
                      <a:pt x="8" y="219"/>
                    </a:lnTo>
                    <a:lnTo>
                      <a:pt x="17" y="232"/>
                    </a:lnTo>
                    <a:lnTo>
                      <a:pt x="28" y="238"/>
                    </a:lnTo>
                    <a:lnTo>
                      <a:pt x="41" y="238"/>
                    </a:lnTo>
                    <a:lnTo>
                      <a:pt x="49" y="238"/>
                    </a:lnTo>
                    <a:lnTo>
                      <a:pt x="58" y="238"/>
                    </a:lnTo>
                    <a:lnTo>
                      <a:pt x="68" y="238"/>
                    </a:lnTo>
                    <a:lnTo>
                      <a:pt x="79" y="240"/>
                    </a:lnTo>
                    <a:lnTo>
                      <a:pt x="88" y="240"/>
                    </a:lnTo>
                    <a:lnTo>
                      <a:pt x="96" y="240"/>
                    </a:lnTo>
                    <a:lnTo>
                      <a:pt x="107" y="242"/>
                    </a:lnTo>
                    <a:lnTo>
                      <a:pt x="120" y="244"/>
                    </a:lnTo>
                    <a:lnTo>
                      <a:pt x="128" y="244"/>
                    </a:lnTo>
                    <a:lnTo>
                      <a:pt x="137" y="244"/>
                    </a:lnTo>
                    <a:lnTo>
                      <a:pt x="150" y="247"/>
                    </a:lnTo>
                    <a:lnTo>
                      <a:pt x="160" y="247"/>
                    </a:lnTo>
                    <a:lnTo>
                      <a:pt x="169" y="247"/>
                    </a:lnTo>
                    <a:lnTo>
                      <a:pt x="175" y="247"/>
                    </a:lnTo>
                    <a:lnTo>
                      <a:pt x="186" y="247"/>
                    </a:lnTo>
                    <a:lnTo>
                      <a:pt x="197" y="249"/>
                    </a:lnTo>
                    <a:lnTo>
                      <a:pt x="203" y="249"/>
                    </a:lnTo>
                    <a:lnTo>
                      <a:pt x="210" y="249"/>
                    </a:lnTo>
                    <a:lnTo>
                      <a:pt x="220" y="249"/>
                    </a:lnTo>
                    <a:lnTo>
                      <a:pt x="231" y="244"/>
                    </a:lnTo>
                    <a:lnTo>
                      <a:pt x="240" y="234"/>
                    </a:lnTo>
                    <a:lnTo>
                      <a:pt x="246" y="217"/>
                    </a:lnTo>
                    <a:lnTo>
                      <a:pt x="248" y="193"/>
                    </a:lnTo>
                    <a:lnTo>
                      <a:pt x="248" y="157"/>
                    </a:lnTo>
                    <a:lnTo>
                      <a:pt x="248" y="133"/>
                    </a:lnTo>
                    <a:lnTo>
                      <a:pt x="248" y="109"/>
                    </a:lnTo>
                    <a:lnTo>
                      <a:pt x="248" y="73"/>
                    </a:lnTo>
                    <a:lnTo>
                      <a:pt x="246" y="50"/>
                    </a:lnTo>
                    <a:lnTo>
                      <a:pt x="240" y="28"/>
                    </a:lnTo>
                    <a:lnTo>
                      <a:pt x="231" y="15"/>
                    </a:lnTo>
                    <a:lnTo>
                      <a:pt x="220" y="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313"/>
              <p:cNvSpPr>
                <a:spLocks/>
              </p:cNvSpPr>
              <p:nvPr/>
            </p:nvSpPr>
            <p:spPr bwMode="auto">
              <a:xfrm>
                <a:off x="3722" y="3033"/>
                <a:ext cx="122" cy="267"/>
              </a:xfrm>
              <a:custGeom>
                <a:avLst/>
                <a:gdLst>
                  <a:gd name="T0" fmla="*/ 0 w 122"/>
                  <a:gd name="T1" fmla="*/ 66 h 267"/>
                  <a:gd name="T2" fmla="*/ 0 w 122"/>
                  <a:gd name="T3" fmla="*/ 102 h 267"/>
                  <a:gd name="T4" fmla="*/ 2 w 122"/>
                  <a:gd name="T5" fmla="*/ 128 h 267"/>
                  <a:gd name="T6" fmla="*/ 2 w 122"/>
                  <a:gd name="T7" fmla="*/ 152 h 267"/>
                  <a:gd name="T8" fmla="*/ 2 w 122"/>
                  <a:gd name="T9" fmla="*/ 188 h 267"/>
                  <a:gd name="T10" fmla="*/ 5 w 122"/>
                  <a:gd name="T11" fmla="*/ 212 h 267"/>
                  <a:gd name="T12" fmla="*/ 11 w 122"/>
                  <a:gd name="T13" fmla="*/ 231 h 267"/>
                  <a:gd name="T14" fmla="*/ 20 w 122"/>
                  <a:gd name="T15" fmla="*/ 244 h 267"/>
                  <a:gd name="T16" fmla="*/ 30 w 122"/>
                  <a:gd name="T17" fmla="*/ 250 h 267"/>
                  <a:gd name="T18" fmla="*/ 45 w 122"/>
                  <a:gd name="T19" fmla="*/ 252 h 267"/>
                  <a:gd name="T20" fmla="*/ 54 w 122"/>
                  <a:gd name="T21" fmla="*/ 252 h 267"/>
                  <a:gd name="T22" fmla="*/ 65 w 122"/>
                  <a:gd name="T23" fmla="*/ 252 h 267"/>
                  <a:gd name="T24" fmla="*/ 80 w 122"/>
                  <a:gd name="T25" fmla="*/ 252 h 267"/>
                  <a:gd name="T26" fmla="*/ 90 w 122"/>
                  <a:gd name="T27" fmla="*/ 259 h 267"/>
                  <a:gd name="T28" fmla="*/ 99 w 122"/>
                  <a:gd name="T29" fmla="*/ 265 h 267"/>
                  <a:gd name="T30" fmla="*/ 107 w 122"/>
                  <a:gd name="T31" fmla="*/ 267 h 267"/>
                  <a:gd name="T32" fmla="*/ 116 w 122"/>
                  <a:gd name="T33" fmla="*/ 257 h 267"/>
                  <a:gd name="T34" fmla="*/ 122 w 122"/>
                  <a:gd name="T35" fmla="*/ 235 h 267"/>
                  <a:gd name="T36" fmla="*/ 122 w 122"/>
                  <a:gd name="T37" fmla="*/ 218 h 267"/>
                  <a:gd name="T38" fmla="*/ 120 w 122"/>
                  <a:gd name="T39" fmla="*/ 197 h 267"/>
                  <a:gd name="T40" fmla="*/ 118 w 122"/>
                  <a:gd name="T41" fmla="*/ 169 h 267"/>
                  <a:gd name="T42" fmla="*/ 118 w 122"/>
                  <a:gd name="T43" fmla="*/ 143 h 267"/>
                  <a:gd name="T44" fmla="*/ 118 w 122"/>
                  <a:gd name="T45" fmla="*/ 126 h 267"/>
                  <a:gd name="T46" fmla="*/ 116 w 122"/>
                  <a:gd name="T47" fmla="*/ 107 h 267"/>
                  <a:gd name="T48" fmla="*/ 116 w 122"/>
                  <a:gd name="T49" fmla="*/ 81 h 267"/>
                  <a:gd name="T50" fmla="*/ 118 w 122"/>
                  <a:gd name="T51" fmla="*/ 60 h 267"/>
                  <a:gd name="T52" fmla="*/ 122 w 122"/>
                  <a:gd name="T53" fmla="*/ 40 h 267"/>
                  <a:gd name="T54" fmla="*/ 122 w 122"/>
                  <a:gd name="T55" fmla="*/ 28 h 267"/>
                  <a:gd name="T56" fmla="*/ 118 w 122"/>
                  <a:gd name="T57" fmla="*/ 13 h 267"/>
                  <a:gd name="T58" fmla="*/ 105 w 122"/>
                  <a:gd name="T59" fmla="*/ 0 h 267"/>
                  <a:gd name="T60" fmla="*/ 95 w 122"/>
                  <a:gd name="T61" fmla="*/ 0 h 267"/>
                  <a:gd name="T62" fmla="*/ 84 w 122"/>
                  <a:gd name="T63" fmla="*/ 6 h 267"/>
                  <a:gd name="T64" fmla="*/ 69 w 122"/>
                  <a:gd name="T65" fmla="*/ 10 h 267"/>
                  <a:gd name="T66" fmla="*/ 58 w 122"/>
                  <a:gd name="T67" fmla="*/ 10 h 267"/>
                  <a:gd name="T68" fmla="*/ 50 w 122"/>
                  <a:gd name="T69" fmla="*/ 8 h 267"/>
                  <a:gd name="T70" fmla="*/ 41 w 122"/>
                  <a:gd name="T71" fmla="*/ 8 h 267"/>
                  <a:gd name="T72" fmla="*/ 30 w 122"/>
                  <a:gd name="T73" fmla="*/ 8 h 267"/>
                  <a:gd name="T74" fmla="*/ 20 w 122"/>
                  <a:gd name="T75" fmla="*/ 13 h 267"/>
                  <a:gd name="T76" fmla="*/ 9 w 122"/>
                  <a:gd name="T77" fmla="*/ 25 h 267"/>
                  <a:gd name="T78" fmla="*/ 2 w 122"/>
                  <a:gd name="T79" fmla="*/ 43 h 267"/>
                  <a:gd name="T80" fmla="*/ 0 w 122"/>
                  <a:gd name="T81" fmla="*/ 66 h 2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267"/>
                  <a:gd name="T125" fmla="*/ 122 w 122"/>
                  <a:gd name="T126" fmla="*/ 267 h 2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267">
                    <a:moveTo>
                      <a:pt x="0" y="66"/>
                    </a:moveTo>
                    <a:lnTo>
                      <a:pt x="0" y="102"/>
                    </a:lnTo>
                    <a:lnTo>
                      <a:pt x="2" y="128"/>
                    </a:lnTo>
                    <a:lnTo>
                      <a:pt x="2" y="152"/>
                    </a:lnTo>
                    <a:lnTo>
                      <a:pt x="2" y="188"/>
                    </a:lnTo>
                    <a:lnTo>
                      <a:pt x="5" y="212"/>
                    </a:lnTo>
                    <a:lnTo>
                      <a:pt x="11" y="231"/>
                    </a:lnTo>
                    <a:lnTo>
                      <a:pt x="20" y="244"/>
                    </a:lnTo>
                    <a:lnTo>
                      <a:pt x="30" y="250"/>
                    </a:lnTo>
                    <a:lnTo>
                      <a:pt x="45" y="252"/>
                    </a:lnTo>
                    <a:lnTo>
                      <a:pt x="54" y="252"/>
                    </a:lnTo>
                    <a:lnTo>
                      <a:pt x="65" y="252"/>
                    </a:lnTo>
                    <a:lnTo>
                      <a:pt x="80" y="252"/>
                    </a:lnTo>
                    <a:lnTo>
                      <a:pt x="90" y="259"/>
                    </a:lnTo>
                    <a:lnTo>
                      <a:pt x="99" y="265"/>
                    </a:lnTo>
                    <a:lnTo>
                      <a:pt x="107" y="267"/>
                    </a:lnTo>
                    <a:lnTo>
                      <a:pt x="116" y="257"/>
                    </a:lnTo>
                    <a:lnTo>
                      <a:pt x="122" y="235"/>
                    </a:lnTo>
                    <a:lnTo>
                      <a:pt x="122" y="218"/>
                    </a:lnTo>
                    <a:lnTo>
                      <a:pt x="120" y="197"/>
                    </a:lnTo>
                    <a:lnTo>
                      <a:pt x="118" y="169"/>
                    </a:lnTo>
                    <a:lnTo>
                      <a:pt x="118" y="143"/>
                    </a:lnTo>
                    <a:lnTo>
                      <a:pt x="118" y="126"/>
                    </a:lnTo>
                    <a:lnTo>
                      <a:pt x="116" y="107"/>
                    </a:lnTo>
                    <a:lnTo>
                      <a:pt x="116" y="81"/>
                    </a:lnTo>
                    <a:lnTo>
                      <a:pt x="118" y="60"/>
                    </a:lnTo>
                    <a:lnTo>
                      <a:pt x="122" y="40"/>
                    </a:lnTo>
                    <a:lnTo>
                      <a:pt x="122" y="28"/>
                    </a:lnTo>
                    <a:lnTo>
                      <a:pt x="118" y="13"/>
                    </a:lnTo>
                    <a:lnTo>
                      <a:pt x="105" y="0"/>
                    </a:lnTo>
                    <a:lnTo>
                      <a:pt x="95" y="0"/>
                    </a:lnTo>
                    <a:lnTo>
                      <a:pt x="84" y="6"/>
                    </a:lnTo>
                    <a:lnTo>
                      <a:pt x="69" y="10"/>
                    </a:lnTo>
                    <a:lnTo>
                      <a:pt x="58" y="10"/>
                    </a:lnTo>
                    <a:lnTo>
                      <a:pt x="50" y="8"/>
                    </a:lnTo>
                    <a:lnTo>
                      <a:pt x="41" y="8"/>
                    </a:lnTo>
                    <a:lnTo>
                      <a:pt x="30" y="8"/>
                    </a:lnTo>
                    <a:lnTo>
                      <a:pt x="20" y="13"/>
                    </a:lnTo>
                    <a:lnTo>
                      <a:pt x="9" y="25"/>
                    </a:lnTo>
                    <a:lnTo>
                      <a:pt x="2" y="43"/>
                    </a:lnTo>
                    <a:lnTo>
                      <a:pt x="0" y="6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314"/>
              <p:cNvSpPr>
                <a:spLocks/>
              </p:cNvSpPr>
              <p:nvPr/>
            </p:nvSpPr>
            <p:spPr bwMode="auto">
              <a:xfrm>
                <a:off x="3018" y="2994"/>
                <a:ext cx="120" cy="246"/>
              </a:xfrm>
              <a:custGeom>
                <a:avLst/>
                <a:gdLst>
                  <a:gd name="T0" fmla="*/ 120 w 120"/>
                  <a:gd name="T1" fmla="*/ 186 h 246"/>
                  <a:gd name="T2" fmla="*/ 120 w 120"/>
                  <a:gd name="T3" fmla="*/ 152 h 246"/>
                  <a:gd name="T4" fmla="*/ 120 w 120"/>
                  <a:gd name="T5" fmla="*/ 129 h 246"/>
                  <a:gd name="T6" fmla="*/ 120 w 120"/>
                  <a:gd name="T7" fmla="*/ 105 h 246"/>
                  <a:gd name="T8" fmla="*/ 120 w 120"/>
                  <a:gd name="T9" fmla="*/ 73 h 246"/>
                  <a:gd name="T10" fmla="*/ 117 w 120"/>
                  <a:gd name="T11" fmla="*/ 49 h 246"/>
                  <a:gd name="T12" fmla="*/ 111 w 120"/>
                  <a:gd name="T13" fmla="*/ 32 h 246"/>
                  <a:gd name="T14" fmla="*/ 102 w 120"/>
                  <a:gd name="T15" fmla="*/ 19 h 246"/>
                  <a:gd name="T16" fmla="*/ 90 w 120"/>
                  <a:gd name="T17" fmla="*/ 15 h 246"/>
                  <a:gd name="T18" fmla="*/ 75 w 120"/>
                  <a:gd name="T19" fmla="*/ 13 h 246"/>
                  <a:gd name="T20" fmla="*/ 66 w 120"/>
                  <a:gd name="T21" fmla="*/ 13 h 246"/>
                  <a:gd name="T22" fmla="*/ 57 w 120"/>
                  <a:gd name="T23" fmla="*/ 13 h 246"/>
                  <a:gd name="T24" fmla="*/ 42 w 120"/>
                  <a:gd name="T25" fmla="*/ 11 h 246"/>
                  <a:gd name="T26" fmla="*/ 30 w 120"/>
                  <a:gd name="T27" fmla="*/ 7 h 246"/>
                  <a:gd name="T28" fmla="*/ 21 w 120"/>
                  <a:gd name="T29" fmla="*/ 0 h 246"/>
                  <a:gd name="T30" fmla="*/ 15 w 120"/>
                  <a:gd name="T31" fmla="*/ 0 h 246"/>
                  <a:gd name="T32" fmla="*/ 6 w 120"/>
                  <a:gd name="T33" fmla="*/ 11 h 246"/>
                  <a:gd name="T34" fmla="*/ 0 w 120"/>
                  <a:gd name="T35" fmla="*/ 30 h 246"/>
                  <a:gd name="T36" fmla="*/ 0 w 120"/>
                  <a:gd name="T37" fmla="*/ 45 h 246"/>
                  <a:gd name="T38" fmla="*/ 4 w 120"/>
                  <a:gd name="T39" fmla="*/ 64 h 246"/>
                  <a:gd name="T40" fmla="*/ 6 w 120"/>
                  <a:gd name="T41" fmla="*/ 90 h 246"/>
                  <a:gd name="T42" fmla="*/ 6 w 120"/>
                  <a:gd name="T43" fmla="*/ 114 h 246"/>
                  <a:gd name="T44" fmla="*/ 6 w 120"/>
                  <a:gd name="T45" fmla="*/ 131 h 246"/>
                  <a:gd name="T46" fmla="*/ 6 w 120"/>
                  <a:gd name="T47" fmla="*/ 148 h 246"/>
                  <a:gd name="T48" fmla="*/ 6 w 120"/>
                  <a:gd name="T49" fmla="*/ 171 h 246"/>
                  <a:gd name="T50" fmla="*/ 4 w 120"/>
                  <a:gd name="T51" fmla="*/ 193 h 246"/>
                  <a:gd name="T52" fmla="*/ 2 w 120"/>
                  <a:gd name="T53" fmla="*/ 208 h 246"/>
                  <a:gd name="T54" fmla="*/ 0 w 120"/>
                  <a:gd name="T55" fmla="*/ 223 h 246"/>
                  <a:gd name="T56" fmla="*/ 6 w 120"/>
                  <a:gd name="T57" fmla="*/ 236 h 246"/>
                  <a:gd name="T58" fmla="*/ 17 w 120"/>
                  <a:gd name="T59" fmla="*/ 246 h 246"/>
                  <a:gd name="T60" fmla="*/ 27 w 120"/>
                  <a:gd name="T61" fmla="*/ 246 h 246"/>
                  <a:gd name="T62" fmla="*/ 38 w 120"/>
                  <a:gd name="T63" fmla="*/ 240 h 246"/>
                  <a:gd name="T64" fmla="*/ 53 w 120"/>
                  <a:gd name="T65" fmla="*/ 238 h 246"/>
                  <a:gd name="T66" fmla="*/ 64 w 120"/>
                  <a:gd name="T67" fmla="*/ 240 h 246"/>
                  <a:gd name="T68" fmla="*/ 70 w 120"/>
                  <a:gd name="T69" fmla="*/ 240 h 246"/>
                  <a:gd name="T70" fmla="*/ 79 w 120"/>
                  <a:gd name="T71" fmla="*/ 240 h 246"/>
                  <a:gd name="T72" fmla="*/ 90 w 120"/>
                  <a:gd name="T73" fmla="*/ 242 h 246"/>
                  <a:gd name="T74" fmla="*/ 102 w 120"/>
                  <a:gd name="T75" fmla="*/ 238 h 246"/>
                  <a:gd name="T76" fmla="*/ 111 w 120"/>
                  <a:gd name="T77" fmla="*/ 227 h 246"/>
                  <a:gd name="T78" fmla="*/ 117 w 120"/>
                  <a:gd name="T79" fmla="*/ 208 h 246"/>
                  <a:gd name="T80" fmla="*/ 120 w 120"/>
                  <a:gd name="T81" fmla="*/ 186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0"/>
                  <a:gd name="T124" fmla="*/ 0 h 246"/>
                  <a:gd name="T125" fmla="*/ 120 w 12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0" h="246">
                    <a:moveTo>
                      <a:pt x="120" y="186"/>
                    </a:moveTo>
                    <a:lnTo>
                      <a:pt x="120" y="152"/>
                    </a:lnTo>
                    <a:lnTo>
                      <a:pt x="120" y="129"/>
                    </a:lnTo>
                    <a:lnTo>
                      <a:pt x="120" y="105"/>
                    </a:lnTo>
                    <a:lnTo>
                      <a:pt x="120" y="73"/>
                    </a:lnTo>
                    <a:lnTo>
                      <a:pt x="117" y="49"/>
                    </a:lnTo>
                    <a:lnTo>
                      <a:pt x="111" y="32"/>
                    </a:lnTo>
                    <a:lnTo>
                      <a:pt x="102" y="19"/>
                    </a:lnTo>
                    <a:lnTo>
                      <a:pt x="90" y="15"/>
                    </a:lnTo>
                    <a:lnTo>
                      <a:pt x="75" y="13"/>
                    </a:lnTo>
                    <a:lnTo>
                      <a:pt x="66" y="13"/>
                    </a:lnTo>
                    <a:lnTo>
                      <a:pt x="57" y="13"/>
                    </a:lnTo>
                    <a:lnTo>
                      <a:pt x="42" y="11"/>
                    </a:lnTo>
                    <a:lnTo>
                      <a:pt x="30" y="7"/>
                    </a:lnTo>
                    <a:lnTo>
                      <a:pt x="21" y="0"/>
                    </a:lnTo>
                    <a:lnTo>
                      <a:pt x="15" y="0"/>
                    </a:lnTo>
                    <a:lnTo>
                      <a:pt x="6" y="11"/>
                    </a:lnTo>
                    <a:lnTo>
                      <a:pt x="0" y="30"/>
                    </a:lnTo>
                    <a:lnTo>
                      <a:pt x="0" y="45"/>
                    </a:lnTo>
                    <a:lnTo>
                      <a:pt x="4" y="64"/>
                    </a:lnTo>
                    <a:lnTo>
                      <a:pt x="6" y="90"/>
                    </a:lnTo>
                    <a:lnTo>
                      <a:pt x="6" y="114"/>
                    </a:lnTo>
                    <a:lnTo>
                      <a:pt x="6" y="131"/>
                    </a:lnTo>
                    <a:lnTo>
                      <a:pt x="6" y="148"/>
                    </a:lnTo>
                    <a:lnTo>
                      <a:pt x="6" y="171"/>
                    </a:lnTo>
                    <a:lnTo>
                      <a:pt x="4" y="193"/>
                    </a:lnTo>
                    <a:lnTo>
                      <a:pt x="2" y="208"/>
                    </a:lnTo>
                    <a:lnTo>
                      <a:pt x="0" y="223"/>
                    </a:lnTo>
                    <a:lnTo>
                      <a:pt x="6" y="236"/>
                    </a:lnTo>
                    <a:lnTo>
                      <a:pt x="17" y="246"/>
                    </a:lnTo>
                    <a:lnTo>
                      <a:pt x="27" y="246"/>
                    </a:lnTo>
                    <a:lnTo>
                      <a:pt x="38" y="240"/>
                    </a:lnTo>
                    <a:lnTo>
                      <a:pt x="53" y="238"/>
                    </a:lnTo>
                    <a:lnTo>
                      <a:pt x="64" y="240"/>
                    </a:lnTo>
                    <a:lnTo>
                      <a:pt x="70" y="240"/>
                    </a:lnTo>
                    <a:lnTo>
                      <a:pt x="79" y="240"/>
                    </a:lnTo>
                    <a:lnTo>
                      <a:pt x="90" y="242"/>
                    </a:lnTo>
                    <a:lnTo>
                      <a:pt x="102" y="238"/>
                    </a:lnTo>
                    <a:lnTo>
                      <a:pt x="111" y="227"/>
                    </a:lnTo>
                    <a:lnTo>
                      <a:pt x="117" y="208"/>
                    </a:lnTo>
                    <a:lnTo>
                      <a:pt x="120" y="18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315"/>
              <p:cNvSpPr>
                <a:spLocks/>
              </p:cNvSpPr>
              <p:nvPr/>
            </p:nvSpPr>
            <p:spPr bwMode="auto">
              <a:xfrm>
                <a:off x="3033" y="3300"/>
                <a:ext cx="246" cy="247"/>
              </a:xfrm>
              <a:custGeom>
                <a:avLst/>
                <a:gdLst>
                  <a:gd name="T0" fmla="*/ 229 w 246"/>
                  <a:gd name="T1" fmla="*/ 242 h 247"/>
                  <a:gd name="T2" fmla="*/ 244 w 246"/>
                  <a:gd name="T3" fmla="*/ 212 h 247"/>
                  <a:gd name="T4" fmla="*/ 246 w 246"/>
                  <a:gd name="T5" fmla="*/ 157 h 247"/>
                  <a:gd name="T6" fmla="*/ 246 w 246"/>
                  <a:gd name="T7" fmla="*/ 110 h 247"/>
                  <a:gd name="T8" fmla="*/ 244 w 246"/>
                  <a:gd name="T9" fmla="*/ 52 h 247"/>
                  <a:gd name="T10" fmla="*/ 229 w 246"/>
                  <a:gd name="T11" fmla="*/ 22 h 247"/>
                  <a:gd name="T12" fmla="*/ 205 w 246"/>
                  <a:gd name="T13" fmla="*/ 15 h 247"/>
                  <a:gd name="T14" fmla="*/ 188 w 246"/>
                  <a:gd name="T15" fmla="*/ 13 h 247"/>
                  <a:gd name="T16" fmla="*/ 167 w 246"/>
                  <a:gd name="T17" fmla="*/ 11 h 247"/>
                  <a:gd name="T18" fmla="*/ 150 w 246"/>
                  <a:gd name="T19" fmla="*/ 11 h 247"/>
                  <a:gd name="T20" fmla="*/ 126 w 246"/>
                  <a:gd name="T21" fmla="*/ 9 h 247"/>
                  <a:gd name="T22" fmla="*/ 109 w 246"/>
                  <a:gd name="T23" fmla="*/ 7 h 247"/>
                  <a:gd name="T24" fmla="*/ 85 w 246"/>
                  <a:gd name="T25" fmla="*/ 5 h 247"/>
                  <a:gd name="T26" fmla="*/ 70 w 246"/>
                  <a:gd name="T27" fmla="*/ 5 h 247"/>
                  <a:gd name="T28" fmla="*/ 49 w 246"/>
                  <a:gd name="T29" fmla="*/ 3 h 247"/>
                  <a:gd name="T30" fmla="*/ 36 w 246"/>
                  <a:gd name="T31" fmla="*/ 0 h 247"/>
                  <a:gd name="T32" fmla="*/ 17 w 246"/>
                  <a:gd name="T33" fmla="*/ 5 h 247"/>
                  <a:gd name="T34" fmla="*/ 2 w 246"/>
                  <a:gd name="T35" fmla="*/ 33 h 247"/>
                  <a:gd name="T36" fmla="*/ 0 w 246"/>
                  <a:gd name="T37" fmla="*/ 86 h 247"/>
                  <a:gd name="T38" fmla="*/ 0 w 246"/>
                  <a:gd name="T39" fmla="*/ 133 h 247"/>
                  <a:gd name="T40" fmla="*/ 2 w 246"/>
                  <a:gd name="T41" fmla="*/ 189 h 247"/>
                  <a:gd name="T42" fmla="*/ 17 w 246"/>
                  <a:gd name="T43" fmla="*/ 219 h 247"/>
                  <a:gd name="T44" fmla="*/ 38 w 246"/>
                  <a:gd name="T45" fmla="*/ 227 h 247"/>
                  <a:gd name="T46" fmla="*/ 55 w 246"/>
                  <a:gd name="T47" fmla="*/ 227 h 247"/>
                  <a:gd name="T48" fmla="*/ 77 w 246"/>
                  <a:gd name="T49" fmla="*/ 232 h 247"/>
                  <a:gd name="T50" fmla="*/ 94 w 246"/>
                  <a:gd name="T51" fmla="*/ 232 h 247"/>
                  <a:gd name="T52" fmla="*/ 117 w 246"/>
                  <a:gd name="T53" fmla="*/ 236 h 247"/>
                  <a:gd name="T54" fmla="*/ 135 w 246"/>
                  <a:gd name="T55" fmla="*/ 238 h 247"/>
                  <a:gd name="T56" fmla="*/ 158 w 246"/>
                  <a:gd name="T57" fmla="*/ 240 h 247"/>
                  <a:gd name="T58" fmla="*/ 175 w 246"/>
                  <a:gd name="T59" fmla="*/ 242 h 247"/>
                  <a:gd name="T60" fmla="*/ 194 w 246"/>
                  <a:gd name="T61" fmla="*/ 245 h 247"/>
                  <a:gd name="T62" fmla="*/ 207 w 246"/>
                  <a:gd name="T63" fmla="*/ 245 h 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247"/>
                  <a:gd name="T98" fmla="*/ 246 w 246"/>
                  <a:gd name="T99" fmla="*/ 247 h 2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247">
                    <a:moveTo>
                      <a:pt x="218" y="247"/>
                    </a:moveTo>
                    <a:lnTo>
                      <a:pt x="229" y="242"/>
                    </a:lnTo>
                    <a:lnTo>
                      <a:pt x="237" y="232"/>
                    </a:lnTo>
                    <a:lnTo>
                      <a:pt x="244" y="212"/>
                    </a:lnTo>
                    <a:lnTo>
                      <a:pt x="246" y="191"/>
                    </a:lnTo>
                    <a:lnTo>
                      <a:pt x="246" y="157"/>
                    </a:lnTo>
                    <a:lnTo>
                      <a:pt x="246" y="133"/>
                    </a:lnTo>
                    <a:lnTo>
                      <a:pt x="246" y="110"/>
                    </a:lnTo>
                    <a:lnTo>
                      <a:pt x="246" y="75"/>
                    </a:lnTo>
                    <a:lnTo>
                      <a:pt x="244" y="52"/>
                    </a:lnTo>
                    <a:lnTo>
                      <a:pt x="237" y="35"/>
                    </a:lnTo>
                    <a:lnTo>
                      <a:pt x="229" y="22"/>
                    </a:lnTo>
                    <a:lnTo>
                      <a:pt x="218" y="18"/>
                    </a:lnTo>
                    <a:lnTo>
                      <a:pt x="205" y="15"/>
                    </a:lnTo>
                    <a:lnTo>
                      <a:pt x="197" y="15"/>
                    </a:lnTo>
                    <a:lnTo>
                      <a:pt x="188" y="13"/>
                    </a:lnTo>
                    <a:lnTo>
                      <a:pt x="177" y="13"/>
                    </a:lnTo>
                    <a:lnTo>
                      <a:pt x="167" y="11"/>
                    </a:lnTo>
                    <a:lnTo>
                      <a:pt x="158" y="11"/>
                    </a:lnTo>
                    <a:lnTo>
                      <a:pt x="150" y="11"/>
                    </a:lnTo>
                    <a:lnTo>
                      <a:pt x="139" y="9"/>
                    </a:lnTo>
                    <a:lnTo>
                      <a:pt x="126" y="9"/>
                    </a:lnTo>
                    <a:lnTo>
                      <a:pt x="117" y="7"/>
                    </a:lnTo>
                    <a:lnTo>
                      <a:pt x="109" y="7"/>
                    </a:lnTo>
                    <a:lnTo>
                      <a:pt x="96" y="7"/>
                    </a:lnTo>
                    <a:lnTo>
                      <a:pt x="85" y="5"/>
                    </a:lnTo>
                    <a:lnTo>
                      <a:pt x="79" y="5"/>
                    </a:lnTo>
                    <a:lnTo>
                      <a:pt x="70" y="5"/>
                    </a:lnTo>
                    <a:lnTo>
                      <a:pt x="60" y="3"/>
                    </a:lnTo>
                    <a:lnTo>
                      <a:pt x="49" y="3"/>
                    </a:lnTo>
                    <a:lnTo>
                      <a:pt x="42" y="0"/>
                    </a:lnTo>
                    <a:lnTo>
                      <a:pt x="36" y="0"/>
                    </a:lnTo>
                    <a:lnTo>
                      <a:pt x="27" y="0"/>
                    </a:lnTo>
                    <a:lnTo>
                      <a:pt x="17" y="5"/>
                    </a:lnTo>
                    <a:lnTo>
                      <a:pt x="8" y="15"/>
                    </a:lnTo>
                    <a:lnTo>
                      <a:pt x="2" y="33"/>
                    </a:lnTo>
                    <a:lnTo>
                      <a:pt x="0" y="54"/>
                    </a:lnTo>
                    <a:lnTo>
                      <a:pt x="0" y="86"/>
                    </a:lnTo>
                    <a:lnTo>
                      <a:pt x="0" y="110"/>
                    </a:lnTo>
                    <a:lnTo>
                      <a:pt x="0" y="133"/>
                    </a:lnTo>
                    <a:lnTo>
                      <a:pt x="0" y="167"/>
                    </a:lnTo>
                    <a:lnTo>
                      <a:pt x="2" y="189"/>
                    </a:lnTo>
                    <a:lnTo>
                      <a:pt x="8" y="206"/>
                    </a:lnTo>
                    <a:lnTo>
                      <a:pt x="17" y="219"/>
                    </a:lnTo>
                    <a:lnTo>
                      <a:pt x="27" y="225"/>
                    </a:lnTo>
                    <a:lnTo>
                      <a:pt x="38" y="227"/>
                    </a:lnTo>
                    <a:lnTo>
                      <a:pt x="47" y="227"/>
                    </a:lnTo>
                    <a:lnTo>
                      <a:pt x="55" y="227"/>
                    </a:lnTo>
                    <a:lnTo>
                      <a:pt x="66" y="230"/>
                    </a:lnTo>
                    <a:lnTo>
                      <a:pt x="77" y="232"/>
                    </a:lnTo>
                    <a:lnTo>
                      <a:pt x="85" y="232"/>
                    </a:lnTo>
                    <a:lnTo>
                      <a:pt x="94" y="232"/>
                    </a:lnTo>
                    <a:lnTo>
                      <a:pt x="105" y="234"/>
                    </a:lnTo>
                    <a:lnTo>
                      <a:pt x="117" y="236"/>
                    </a:lnTo>
                    <a:lnTo>
                      <a:pt x="126" y="236"/>
                    </a:lnTo>
                    <a:lnTo>
                      <a:pt x="135" y="238"/>
                    </a:lnTo>
                    <a:lnTo>
                      <a:pt x="147" y="240"/>
                    </a:lnTo>
                    <a:lnTo>
                      <a:pt x="158" y="240"/>
                    </a:lnTo>
                    <a:lnTo>
                      <a:pt x="167" y="240"/>
                    </a:lnTo>
                    <a:lnTo>
                      <a:pt x="175" y="242"/>
                    </a:lnTo>
                    <a:lnTo>
                      <a:pt x="186" y="242"/>
                    </a:lnTo>
                    <a:lnTo>
                      <a:pt x="194" y="245"/>
                    </a:lnTo>
                    <a:lnTo>
                      <a:pt x="201" y="245"/>
                    </a:lnTo>
                    <a:lnTo>
                      <a:pt x="207" y="245"/>
                    </a:lnTo>
                    <a:lnTo>
                      <a:pt x="218" y="247"/>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316"/>
              <p:cNvSpPr>
                <a:spLocks/>
              </p:cNvSpPr>
              <p:nvPr/>
            </p:nvSpPr>
            <p:spPr bwMode="auto">
              <a:xfrm>
                <a:off x="3311" y="3322"/>
                <a:ext cx="248" cy="253"/>
              </a:xfrm>
              <a:custGeom>
                <a:avLst/>
                <a:gdLst>
                  <a:gd name="T0" fmla="*/ 231 w 248"/>
                  <a:gd name="T1" fmla="*/ 248 h 253"/>
                  <a:gd name="T2" fmla="*/ 246 w 248"/>
                  <a:gd name="T3" fmla="*/ 218 h 253"/>
                  <a:gd name="T4" fmla="*/ 248 w 248"/>
                  <a:gd name="T5" fmla="*/ 160 h 253"/>
                  <a:gd name="T6" fmla="*/ 248 w 248"/>
                  <a:gd name="T7" fmla="*/ 113 h 253"/>
                  <a:gd name="T8" fmla="*/ 246 w 248"/>
                  <a:gd name="T9" fmla="*/ 56 h 253"/>
                  <a:gd name="T10" fmla="*/ 231 w 248"/>
                  <a:gd name="T11" fmla="*/ 21 h 253"/>
                  <a:gd name="T12" fmla="*/ 208 w 248"/>
                  <a:gd name="T13" fmla="*/ 15 h 253"/>
                  <a:gd name="T14" fmla="*/ 191 w 248"/>
                  <a:gd name="T15" fmla="*/ 15 h 253"/>
                  <a:gd name="T16" fmla="*/ 169 w 248"/>
                  <a:gd name="T17" fmla="*/ 11 h 253"/>
                  <a:gd name="T18" fmla="*/ 152 w 248"/>
                  <a:gd name="T19" fmla="*/ 11 h 253"/>
                  <a:gd name="T20" fmla="*/ 129 w 248"/>
                  <a:gd name="T21" fmla="*/ 8 h 253"/>
                  <a:gd name="T22" fmla="*/ 111 w 248"/>
                  <a:gd name="T23" fmla="*/ 8 h 253"/>
                  <a:gd name="T24" fmla="*/ 88 w 248"/>
                  <a:gd name="T25" fmla="*/ 6 h 253"/>
                  <a:gd name="T26" fmla="*/ 71 w 248"/>
                  <a:gd name="T27" fmla="*/ 6 h 253"/>
                  <a:gd name="T28" fmla="*/ 51 w 248"/>
                  <a:gd name="T29" fmla="*/ 4 h 253"/>
                  <a:gd name="T30" fmla="*/ 39 w 248"/>
                  <a:gd name="T31" fmla="*/ 2 h 253"/>
                  <a:gd name="T32" fmla="*/ 17 w 248"/>
                  <a:gd name="T33" fmla="*/ 4 h 253"/>
                  <a:gd name="T34" fmla="*/ 2 w 248"/>
                  <a:gd name="T35" fmla="*/ 34 h 253"/>
                  <a:gd name="T36" fmla="*/ 0 w 248"/>
                  <a:gd name="T37" fmla="*/ 92 h 253"/>
                  <a:gd name="T38" fmla="*/ 0 w 248"/>
                  <a:gd name="T39" fmla="*/ 139 h 253"/>
                  <a:gd name="T40" fmla="*/ 2 w 248"/>
                  <a:gd name="T41" fmla="*/ 195 h 253"/>
                  <a:gd name="T42" fmla="*/ 17 w 248"/>
                  <a:gd name="T43" fmla="*/ 227 h 253"/>
                  <a:gd name="T44" fmla="*/ 41 w 248"/>
                  <a:gd name="T45" fmla="*/ 233 h 253"/>
                  <a:gd name="T46" fmla="*/ 58 w 248"/>
                  <a:gd name="T47" fmla="*/ 233 h 253"/>
                  <a:gd name="T48" fmla="*/ 79 w 248"/>
                  <a:gd name="T49" fmla="*/ 238 h 253"/>
                  <a:gd name="T50" fmla="*/ 96 w 248"/>
                  <a:gd name="T51" fmla="*/ 240 h 253"/>
                  <a:gd name="T52" fmla="*/ 120 w 248"/>
                  <a:gd name="T53" fmla="*/ 244 h 253"/>
                  <a:gd name="T54" fmla="*/ 137 w 248"/>
                  <a:gd name="T55" fmla="*/ 244 h 253"/>
                  <a:gd name="T56" fmla="*/ 161 w 248"/>
                  <a:gd name="T57" fmla="*/ 248 h 253"/>
                  <a:gd name="T58" fmla="*/ 176 w 248"/>
                  <a:gd name="T59" fmla="*/ 250 h 253"/>
                  <a:gd name="T60" fmla="*/ 197 w 248"/>
                  <a:gd name="T61" fmla="*/ 250 h 253"/>
                  <a:gd name="T62" fmla="*/ 210 w 248"/>
                  <a:gd name="T63" fmla="*/ 253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53"/>
                  <a:gd name="T98" fmla="*/ 248 w 248"/>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53">
                    <a:moveTo>
                      <a:pt x="219" y="253"/>
                    </a:moveTo>
                    <a:lnTo>
                      <a:pt x="231" y="248"/>
                    </a:lnTo>
                    <a:lnTo>
                      <a:pt x="240" y="238"/>
                    </a:lnTo>
                    <a:lnTo>
                      <a:pt x="246" y="218"/>
                    </a:lnTo>
                    <a:lnTo>
                      <a:pt x="248" y="197"/>
                    </a:lnTo>
                    <a:lnTo>
                      <a:pt x="248" y="160"/>
                    </a:lnTo>
                    <a:lnTo>
                      <a:pt x="248" y="137"/>
                    </a:lnTo>
                    <a:lnTo>
                      <a:pt x="248" y="113"/>
                    </a:lnTo>
                    <a:lnTo>
                      <a:pt x="248" y="79"/>
                    </a:lnTo>
                    <a:lnTo>
                      <a:pt x="246" y="56"/>
                    </a:lnTo>
                    <a:lnTo>
                      <a:pt x="240" y="34"/>
                    </a:lnTo>
                    <a:lnTo>
                      <a:pt x="231" y="21"/>
                    </a:lnTo>
                    <a:lnTo>
                      <a:pt x="219" y="17"/>
                    </a:lnTo>
                    <a:lnTo>
                      <a:pt x="208" y="15"/>
                    </a:lnTo>
                    <a:lnTo>
                      <a:pt x="199" y="15"/>
                    </a:lnTo>
                    <a:lnTo>
                      <a:pt x="191" y="15"/>
                    </a:lnTo>
                    <a:lnTo>
                      <a:pt x="180" y="13"/>
                    </a:lnTo>
                    <a:lnTo>
                      <a:pt x="169" y="11"/>
                    </a:lnTo>
                    <a:lnTo>
                      <a:pt x="161" y="11"/>
                    </a:lnTo>
                    <a:lnTo>
                      <a:pt x="152" y="11"/>
                    </a:lnTo>
                    <a:lnTo>
                      <a:pt x="139" y="8"/>
                    </a:lnTo>
                    <a:lnTo>
                      <a:pt x="129" y="8"/>
                    </a:lnTo>
                    <a:lnTo>
                      <a:pt x="120" y="8"/>
                    </a:lnTo>
                    <a:lnTo>
                      <a:pt x="111" y="8"/>
                    </a:lnTo>
                    <a:lnTo>
                      <a:pt x="99" y="6"/>
                    </a:lnTo>
                    <a:lnTo>
                      <a:pt x="88" y="6"/>
                    </a:lnTo>
                    <a:lnTo>
                      <a:pt x="79" y="6"/>
                    </a:lnTo>
                    <a:lnTo>
                      <a:pt x="71" y="6"/>
                    </a:lnTo>
                    <a:lnTo>
                      <a:pt x="60" y="6"/>
                    </a:lnTo>
                    <a:lnTo>
                      <a:pt x="51" y="4"/>
                    </a:lnTo>
                    <a:lnTo>
                      <a:pt x="45" y="2"/>
                    </a:lnTo>
                    <a:lnTo>
                      <a:pt x="39" y="2"/>
                    </a:lnTo>
                    <a:lnTo>
                      <a:pt x="28" y="0"/>
                    </a:lnTo>
                    <a:lnTo>
                      <a:pt x="17" y="4"/>
                    </a:lnTo>
                    <a:lnTo>
                      <a:pt x="9" y="17"/>
                    </a:lnTo>
                    <a:lnTo>
                      <a:pt x="2" y="34"/>
                    </a:lnTo>
                    <a:lnTo>
                      <a:pt x="0" y="58"/>
                    </a:lnTo>
                    <a:lnTo>
                      <a:pt x="0" y="92"/>
                    </a:lnTo>
                    <a:lnTo>
                      <a:pt x="0" y="116"/>
                    </a:lnTo>
                    <a:lnTo>
                      <a:pt x="0" y="139"/>
                    </a:lnTo>
                    <a:lnTo>
                      <a:pt x="0" y="173"/>
                    </a:lnTo>
                    <a:lnTo>
                      <a:pt x="2" y="195"/>
                    </a:lnTo>
                    <a:lnTo>
                      <a:pt x="9" y="214"/>
                    </a:lnTo>
                    <a:lnTo>
                      <a:pt x="17" y="227"/>
                    </a:lnTo>
                    <a:lnTo>
                      <a:pt x="28" y="231"/>
                    </a:lnTo>
                    <a:lnTo>
                      <a:pt x="41" y="233"/>
                    </a:lnTo>
                    <a:lnTo>
                      <a:pt x="49" y="233"/>
                    </a:lnTo>
                    <a:lnTo>
                      <a:pt x="58" y="233"/>
                    </a:lnTo>
                    <a:lnTo>
                      <a:pt x="69" y="235"/>
                    </a:lnTo>
                    <a:lnTo>
                      <a:pt x="79" y="238"/>
                    </a:lnTo>
                    <a:lnTo>
                      <a:pt x="88" y="238"/>
                    </a:lnTo>
                    <a:lnTo>
                      <a:pt x="96" y="240"/>
                    </a:lnTo>
                    <a:lnTo>
                      <a:pt x="107" y="242"/>
                    </a:lnTo>
                    <a:lnTo>
                      <a:pt x="120" y="244"/>
                    </a:lnTo>
                    <a:lnTo>
                      <a:pt x="129" y="244"/>
                    </a:lnTo>
                    <a:lnTo>
                      <a:pt x="137" y="244"/>
                    </a:lnTo>
                    <a:lnTo>
                      <a:pt x="150" y="246"/>
                    </a:lnTo>
                    <a:lnTo>
                      <a:pt x="161" y="248"/>
                    </a:lnTo>
                    <a:lnTo>
                      <a:pt x="167" y="248"/>
                    </a:lnTo>
                    <a:lnTo>
                      <a:pt x="176" y="250"/>
                    </a:lnTo>
                    <a:lnTo>
                      <a:pt x="186" y="250"/>
                    </a:lnTo>
                    <a:lnTo>
                      <a:pt x="197" y="250"/>
                    </a:lnTo>
                    <a:lnTo>
                      <a:pt x="204" y="250"/>
                    </a:lnTo>
                    <a:lnTo>
                      <a:pt x="210" y="253"/>
                    </a:lnTo>
                    <a:lnTo>
                      <a:pt x="219" y="25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317"/>
              <p:cNvSpPr>
                <a:spLocks/>
              </p:cNvSpPr>
              <p:nvPr/>
            </p:nvSpPr>
            <p:spPr bwMode="auto">
              <a:xfrm>
                <a:off x="3589" y="3345"/>
                <a:ext cx="251" cy="260"/>
              </a:xfrm>
              <a:custGeom>
                <a:avLst/>
                <a:gdLst>
                  <a:gd name="T0" fmla="*/ 232 w 251"/>
                  <a:gd name="T1" fmla="*/ 255 h 260"/>
                  <a:gd name="T2" fmla="*/ 249 w 251"/>
                  <a:gd name="T3" fmla="*/ 225 h 260"/>
                  <a:gd name="T4" fmla="*/ 251 w 251"/>
                  <a:gd name="T5" fmla="*/ 165 h 260"/>
                  <a:gd name="T6" fmla="*/ 251 w 251"/>
                  <a:gd name="T7" fmla="*/ 116 h 260"/>
                  <a:gd name="T8" fmla="*/ 249 w 251"/>
                  <a:gd name="T9" fmla="*/ 56 h 260"/>
                  <a:gd name="T10" fmla="*/ 232 w 251"/>
                  <a:gd name="T11" fmla="*/ 24 h 260"/>
                  <a:gd name="T12" fmla="*/ 210 w 251"/>
                  <a:gd name="T13" fmla="*/ 15 h 260"/>
                  <a:gd name="T14" fmla="*/ 193 w 251"/>
                  <a:gd name="T15" fmla="*/ 15 h 260"/>
                  <a:gd name="T16" fmla="*/ 170 w 251"/>
                  <a:gd name="T17" fmla="*/ 13 h 260"/>
                  <a:gd name="T18" fmla="*/ 153 w 251"/>
                  <a:gd name="T19" fmla="*/ 11 h 260"/>
                  <a:gd name="T20" fmla="*/ 129 w 251"/>
                  <a:gd name="T21" fmla="*/ 9 h 260"/>
                  <a:gd name="T22" fmla="*/ 112 w 251"/>
                  <a:gd name="T23" fmla="*/ 7 h 260"/>
                  <a:gd name="T24" fmla="*/ 88 w 251"/>
                  <a:gd name="T25" fmla="*/ 5 h 260"/>
                  <a:gd name="T26" fmla="*/ 73 w 251"/>
                  <a:gd name="T27" fmla="*/ 5 h 260"/>
                  <a:gd name="T28" fmla="*/ 52 w 251"/>
                  <a:gd name="T29" fmla="*/ 3 h 260"/>
                  <a:gd name="T30" fmla="*/ 39 w 251"/>
                  <a:gd name="T31" fmla="*/ 3 h 260"/>
                  <a:gd name="T32" fmla="*/ 18 w 251"/>
                  <a:gd name="T33" fmla="*/ 5 h 260"/>
                  <a:gd name="T34" fmla="*/ 3 w 251"/>
                  <a:gd name="T35" fmla="*/ 35 h 260"/>
                  <a:gd name="T36" fmla="*/ 0 w 251"/>
                  <a:gd name="T37" fmla="*/ 95 h 260"/>
                  <a:gd name="T38" fmla="*/ 0 w 251"/>
                  <a:gd name="T39" fmla="*/ 142 h 260"/>
                  <a:gd name="T40" fmla="*/ 3 w 251"/>
                  <a:gd name="T41" fmla="*/ 202 h 260"/>
                  <a:gd name="T42" fmla="*/ 18 w 251"/>
                  <a:gd name="T43" fmla="*/ 232 h 260"/>
                  <a:gd name="T44" fmla="*/ 41 w 251"/>
                  <a:gd name="T45" fmla="*/ 240 h 260"/>
                  <a:gd name="T46" fmla="*/ 58 w 251"/>
                  <a:gd name="T47" fmla="*/ 242 h 260"/>
                  <a:gd name="T48" fmla="*/ 82 w 251"/>
                  <a:gd name="T49" fmla="*/ 245 h 260"/>
                  <a:gd name="T50" fmla="*/ 99 w 251"/>
                  <a:gd name="T51" fmla="*/ 247 h 260"/>
                  <a:gd name="T52" fmla="*/ 123 w 251"/>
                  <a:gd name="T53" fmla="*/ 249 h 260"/>
                  <a:gd name="T54" fmla="*/ 140 w 251"/>
                  <a:gd name="T55" fmla="*/ 251 h 260"/>
                  <a:gd name="T56" fmla="*/ 161 w 251"/>
                  <a:gd name="T57" fmla="*/ 253 h 260"/>
                  <a:gd name="T58" fmla="*/ 178 w 251"/>
                  <a:gd name="T59" fmla="*/ 255 h 260"/>
                  <a:gd name="T60" fmla="*/ 198 w 251"/>
                  <a:gd name="T61" fmla="*/ 257 h 260"/>
                  <a:gd name="T62" fmla="*/ 210 w 251"/>
                  <a:gd name="T63" fmla="*/ 260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1"/>
                  <a:gd name="T97" fmla="*/ 0 h 260"/>
                  <a:gd name="T98" fmla="*/ 251 w 251"/>
                  <a:gd name="T99" fmla="*/ 260 h 2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1" h="260">
                    <a:moveTo>
                      <a:pt x="221" y="260"/>
                    </a:moveTo>
                    <a:lnTo>
                      <a:pt x="232" y="255"/>
                    </a:lnTo>
                    <a:lnTo>
                      <a:pt x="243" y="245"/>
                    </a:lnTo>
                    <a:lnTo>
                      <a:pt x="249" y="225"/>
                    </a:lnTo>
                    <a:lnTo>
                      <a:pt x="251" y="202"/>
                    </a:lnTo>
                    <a:lnTo>
                      <a:pt x="251" y="165"/>
                    </a:lnTo>
                    <a:lnTo>
                      <a:pt x="251" y="142"/>
                    </a:lnTo>
                    <a:lnTo>
                      <a:pt x="251" y="116"/>
                    </a:lnTo>
                    <a:lnTo>
                      <a:pt x="251" y="80"/>
                    </a:lnTo>
                    <a:lnTo>
                      <a:pt x="249" y="56"/>
                    </a:lnTo>
                    <a:lnTo>
                      <a:pt x="243" y="37"/>
                    </a:lnTo>
                    <a:lnTo>
                      <a:pt x="232" y="24"/>
                    </a:lnTo>
                    <a:lnTo>
                      <a:pt x="221" y="18"/>
                    </a:lnTo>
                    <a:lnTo>
                      <a:pt x="210" y="15"/>
                    </a:lnTo>
                    <a:lnTo>
                      <a:pt x="202" y="15"/>
                    </a:lnTo>
                    <a:lnTo>
                      <a:pt x="193" y="15"/>
                    </a:lnTo>
                    <a:lnTo>
                      <a:pt x="180" y="13"/>
                    </a:lnTo>
                    <a:lnTo>
                      <a:pt x="170" y="13"/>
                    </a:lnTo>
                    <a:lnTo>
                      <a:pt x="161" y="11"/>
                    </a:lnTo>
                    <a:lnTo>
                      <a:pt x="153" y="11"/>
                    </a:lnTo>
                    <a:lnTo>
                      <a:pt x="142" y="11"/>
                    </a:lnTo>
                    <a:lnTo>
                      <a:pt x="129" y="9"/>
                    </a:lnTo>
                    <a:lnTo>
                      <a:pt x="120" y="7"/>
                    </a:lnTo>
                    <a:lnTo>
                      <a:pt x="112" y="7"/>
                    </a:lnTo>
                    <a:lnTo>
                      <a:pt x="99" y="5"/>
                    </a:lnTo>
                    <a:lnTo>
                      <a:pt x="88" y="5"/>
                    </a:lnTo>
                    <a:lnTo>
                      <a:pt x="82" y="5"/>
                    </a:lnTo>
                    <a:lnTo>
                      <a:pt x="73" y="5"/>
                    </a:lnTo>
                    <a:lnTo>
                      <a:pt x="63" y="5"/>
                    </a:lnTo>
                    <a:lnTo>
                      <a:pt x="52" y="3"/>
                    </a:lnTo>
                    <a:lnTo>
                      <a:pt x="45" y="3"/>
                    </a:lnTo>
                    <a:lnTo>
                      <a:pt x="39" y="3"/>
                    </a:lnTo>
                    <a:lnTo>
                      <a:pt x="30" y="0"/>
                    </a:lnTo>
                    <a:lnTo>
                      <a:pt x="18" y="5"/>
                    </a:lnTo>
                    <a:lnTo>
                      <a:pt x="9" y="18"/>
                    </a:lnTo>
                    <a:lnTo>
                      <a:pt x="3" y="35"/>
                    </a:lnTo>
                    <a:lnTo>
                      <a:pt x="0" y="58"/>
                    </a:lnTo>
                    <a:lnTo>
                      <a:pt x="0" y="95"/>
                    </a:lnTo>
                    <a:lnTo>
                      <a:pt x="0" y="118"/>
                    </a:lnTo>
                    <a:lnTo>
                      <a:pt x="0" y="142"/>
                    </a:lnTo>
                    <a:lnTo>
                      <a:pt x="0" y="178"/>
                    </a:lnTo>
                    <a:lnTo>
                      <a:pt x="3" y="202"/>
                    </a:lnTo>
                    <a:lnTo>
                      <a:pt x="9" y="219"/>
                    </a:lnTo>
                    <a:lnTo>
                      <a:pt x="18" y="232"/>
                    </a:lnTo>
                    <a:lnTo>
                      <a:pt x="30" y="238"/>
                    </a:lnTo>
                    <a:lnTo>
                      <a:pt x="41" y="240"/>
                    </a:lnTo>
                    <a:lnTo>
                      <a:pt x="50" y="240"/>
                    </a:lnTo>
                    <a:lnTo>
                      <a:pt x="58" y="242"/>
                    </a:lnTo>
                    <a:lnTo>
                      <a:pt x="71" y="245"/>
                    </a:lnTo>
                    <a:lnTo>
                      <a:pt x="82" y="245"/>
                    </a:lnTo>
                    <a:lnTo>
                      <a:pt x="90" y="245"/>
                    </a:lnTo>
                    <a:lnTo>
                      <a:pt x="99" y="247"/>
                    </a:lnTo>
                    <a:lnTo>
                      <a:pt x="110" y="247"/>
                    </a:lnTo>
                    <a:lnTo>
                      <a:pt x="123" y="249"/>
                    </a:lnTo>
                    <a:lnTo>
                      <a:pt x="131" y="249"/>
                    </a:lnTo>
                    <a:lnTo>
                      <a:pt x="140" y="251"/>
                    </a:lnTo>
                    <a:lnTo>
                      <a:pt x="150" y="253"/>
                    </a:lnTo>
                    <a:lnTo>
                      <a:pt x="161" y="253"/>
                    </a:lnTo>
                    <a:lnTo>
                      <a:pt x="170" y="253"/>
                    </a:lnTo>
                    <a:lnTo>
                      <a:pt x="178" y="255"/>
                    </a:lnTo>
                    <a:lnTo>
                      <a:pt x="189" y="255"/>
                    </a:lnTo>
                    <a:lnTo>
                      <a:pt x="198" y="257"/>
                    </a:lnTo>
                    <a:lnTo>
                      <a:pt x="204" y="257"/>
                    </a:lnTo>
                    <a:lnTo>
                      <a:pt x="210" y="260"/>
                    </a:lnTo>
                    <a:lnTo>
                      <a:pt x="221" y="26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318"/>
              <p:cNvSpPr>
                <a:spLocks/>
              </p:cNvSpPr>
              <p:nvPr/>
            </p:nvSpPr>
            <p:spPr bwMode="auto">
              <a:xfrm>
                <a:off x="3163" y="3609"/>
                <a:ext cx="251" cy="255"/>
              </a:xfrm>
              <a:custGeom>
                <a:avLst/>
                <a:gdLst>
                  <a:gd name="T0" fmla="*/ 210 w 251"/>
                  <a:gd name="T1" fmla="*/ 21 h 255"/>
                  <a:gd name="T2" fmla="*/ 193 w 251"/>
                  <a:gd name="T3" fmla="*/ 21 h 255"/>
                  <a:gd name="T4" fmla="*/ 169 w 251"/>
                  <a:gd name="T5" fmla="*/ 17 h 255"/>
                  <a:gd name="T6" fmla="*/ 152 w 251"/>
                  <a:gd name="T7" fmla="*/ 17 h 255"/>
                  <a:gd name="T8" fmla="*/ 129 w 251"/>
                  <a:gd name="T9" fmla="*/ 13 h 255"/>
                  <a:gd name="T10" fmla="*/ 112 w 251"/>
                  <a:gd name="T11" fmla="*/ 11 h 255"/>
                  <a:gd name="T12" fmla="*/ 88 w 251"/>
                  <a:gd name="T13" fmla="*/ 8 h 255"/>
                  <a:gd name="T14" fmla="*/ 73 w 251"/>
                  <a:gd name="T15" fmla="*/ 6 h 255"/>
                  <a:gd name="T16" fmla="*/ 52 w 251"/>
                  <a:gd name="T17" fmla="*/ 4 h 255"/>
                  <a:gd name="T18" fmla="*/ 39 w 251"/>
                  <a:gd name="T19" fmla="*/ 2 h 255"/>
                  <a:gd name="T20" fmla="*/ 17 w 251"/>
                  <a:gd name="T21" fmla="*/ 4 h 255"/>
                  <a:gd name="T22" fmla="*/ 2 w 251"/>
                  <a:gd name="T23" fmla="*/ 32 h 255"/>
                  <a:gd name="T24" fmla="*/ 0 w 251"/>
                  <a:gd name="T25" fmla="*/ 88 h 255"/>
                  <a:gd name="T26" fmla="*/ 0 w 251"/>
                  <a:gd name="T27" fmla="*/ 135 h 255"/>
                  <a:gd name="T28" fmla="*/ 2 w 251"/>
                  <a:gd name="T29" fmla="*/ 190 h 255"/>
                  <a:gd name="T30" fmla="*/ 17 w 251"/>
                  <a:gd name="T31" fmla="*/ 223 h 255"/>
                  <a:gd name="T32" fmla="*/ 41 w 251"/>
                  <a:gd name="T33" fmla="*/ 231 h 255"/>
                  <a:gd name="T34" fmla="*/ 58 w 251"/>
                  <a:gd name="T35" fmla="*/ 233 h 255"/>
                  <a:gd name="T36" fmla="*/ 82 w 251"/>
                  <a:gd name="T37" fmla="*/ 238 h 255"/>
                  <a:gd name="T38" fmla="*/ 99 w 251"/>
                  <a:gd name="T39" fmla="*/ 240 h 255"/>
                  <a:gd name="T40" fmla="*/ 122 w 251"/>
                  <a:gd name="T41" fmla="*/ 242 h 255"/>
                  <a:gd name="T42" fmla="*/ 139 w 251"/>
                  <a:gd name="T43" fmla="*/ 244 h 255"/>
                  <a:gd name="T44" fmla="*/ 161 w 251"/>
                  <a:gd name="T45" fmla="*/ 248 h 255"/>
                  <a:gd name="T46" fmla="*/ 178 w 251"/>
                  <a:gd name="T47" fmla="*/ 250 h 255"/>
                  <a:gd name="T48" fmla="*/ 197 w 251"/>
                  <a:gd name="T49" fmla="*/ 253 h 255"/>
                  <a:gd name="T50" fmla="*/ 210 w 251"/>
                  <a:gd name="T51" fmla="*/ 255 h 255"/>
                  <a:gd name="T52" fmla="*/ 232 w 251"/>
                  <a:gd name="T53" fmla="*/ 253 h 255"/>
                  <a:gd name="T54" fmla="*/ 249 w 251"/>
                  <a:gd name="T55" fmla="*/ 223 h 255"/>
                  <a:gd name="T56" fmla="*/ 251 w 251"/>
                  <a:gd name="T57" fmla="*/ 167 h 255"/>
                  <a:gd name="T58" fmla="*/ 249 w 251"/>
                  <a:gd name="T59" fmla="*/ 120 h 255"/>
                  <a:gd name="T60" fmla="*/ 247 w 251"/>
                  <a:gd name="T61" fmla="*/ 60 h 255"/>
                  <a:gd name="T62" fmla="*/ 232 w 251"/>
                  <a:gd name="T63" fmla="*/ 30 h 2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1"/>
                  <a:gd name="T97" fmla="*/ 0 h 255"/>
                  <a:gd name="T98" fmla="*/ 251 w 251"/>
                  <a:gd name="T99" fmla="*/ 255 h 2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1" h="255">
                    <a:moveTo>
                      <a:pt x="221" y="23"/>
                    </a:moveTo>
                    <a:lnTo>
                      <a:pt x="210" y="21"/>
                    </a:lnTo>
                    <a:lnTo>
                      <a:pt x="202" y="21"/>
                    </a:lnTo>
                    <a:lnTo>
                      <a:pt x="193" y="21"/>
                    </a:lnTo>
                    <a:lnTo>
                      <a:pt x="180" y="19"/>
                    </a:lnTo>
                    <a:lnTo>
                      <a:pt x="169" y="17"/>
                    </a:lnTo>
                    <a:lnTo>
                      <a:pt x="161" y="17"/>
                    </a:lnTo>
                    <a:lnTo>
                      <a:pt x="152" y="17"/>
                    </a:lnTo>
                    <a:lnTo>
                      <a:pt x="142" y="15"/>
                    </a:lnTo>
                    <a:lnTo>
                      <a:pt x="129" y="13"/>
                    </a:lnTo>
                    <a:lnTo>
                      <a:pt x="120" y="11"/>
                    </a:lnTo>
                    <a:lnTo>
                      <a:pt x="112" y="11"/>
                    </a:lnTo>
                    <a:lnTo>
                      <a:pt x="99" y="8"/>
                    </a:lnTo>
                    <a:lnTo>
                      <a:pt x="88" y="8"/>
                    </a:lnTo>
                    <a:lnTo>
                      <a:pt x="82" y="6"/>
                    </a:lnTo>
                    <a:lnTo>
                      <a:pt x="73" y="6"/>
                    </a:lnTo>
                    <a:lnTo>
                      <a:pt x="62" y="6"/>
                    </a:lnTo>
                    <a:lnTo>
                      <a:pt x="52" y="4"/>
                    </a:lnTo>
                    <a:lnTo>
                      <a:pt x="45" y="2"/>
                    </a:lnTo>
                    <a:lnTo>
                      <a:pt x="39" y="2"/>
                    </a:lnTo>
                    <a:lnTo>
                      <a:pt x="30" y="0"/>
                    </a:lnTo>
                    <a:lnTo>
                      <a:pt x="17" y="4"/>
                    </a:lnTo>
                    <a:lnTo>
                      <a:pt x="9" y="15"/>
                    </a:lnTo>
                    <a:lnTo>
                      <a:pt x="2" y="32"/>
                    </a:lnTo>
                    <a:lnTo>
                      <a:pt x="0" y="56"/>
                    </a:lnTo>
                    <a:lnTo>
                      <a:pt x="0" y="88"/>
                    </a:lnTo>
                    <a:lnTo>
                      <a:pt x="0" y="111"/>
                    </a:lnTo>
                    <a:lnTo>
                      <a:pt x="0" y="135"/>
                    </a:lnTo>
                    <a:lnTo>
                      <a:pt x="0" y="169"/>
                    </a:lnTo>
                    <a:lnTo>
                      <a:pt x="2" y="190"/>
                    </a:lnTo>
                    <a:lnTo>
                      <a:pt x="9" y="210"/>
                    </a:lnTo>
                    <a:lnTo>
                      <a:pt x="17" y="223"/>
                    </a:lnTo>
                    <a:lnTo>
                      <a:pt x="30" y="229"/>
                    </a:lnTo>
                    <a:lnTo>
                      <a:pt x="41" y="231"/>
                    </a:lnTo>
                    <a:lnTo>
                      <a:pt x="49" y="233"/>
                    </a:lnTo>
                    <a:lnTo>
                      <a:pt x="58" y="233"/>
                    </a:lnTo>
                    <a:lnTo>
                      <a:pt x="71" y="235"/>
                    </a:lnTo>
                    <a:lnTo>
                      <a:pt x="82" y="238"/>
                    </a:lnTo>
                    <a:lnTo>
                      <a:pt x="90" y="238"/>
                    </a:lnTo>
                    <a:lnTo>
                      <a:pt x="99" y="240"/>
                    </a:lnTo>
                    <a:lnTo>
                      <a:pt x="109" y="240"/>
                    </a:lnTo>
                    <a:lnTo>
                      <a:pt x="122" y="242"/>
                    </a:lnTo>
                    <a:lnTo>
                      <a:pt x="131" y="242"/>
                    </a:lnTo>
                    <a:lnTo>
                      <a:pt x="139" y="244"/>
                    </a:lnTo>
                    <a:lnTo>
                      <a:pt x="150" y="246"/>
                    </a:lnTo>
                    <a:lnTo>
                      <a:pt x="161" y="248"/>
                    </a:lnTo>
                    <a:lnTo>
                      <a:pt x="169" y="248"/>
                    </a:lnTo>
                    <a:lnTo>
                      <a:pt x="178" y="250"/>
                    </a:lnTo>
                    <a:lnTo>
                      <a:pt x="189" y="253"/>
                    </a:lnTo>
                    <a:lnTo>
                      <a:pt x="197" y="253"/>
                    </a:lnTo>
                    <a:lnTo>
                      <a:pt x="204" y="253"/>
                    </a:lnTo>
                    <a:lnTo>
                      <a:pt x="210" y="255"/>
                    </a:lnTo>
                    <a:lnTo>
                      <a:pt x="221" y="255"/>
                    </a:lnTo>
                    <a:lnTo>
                      <a:pt x="232" y="253"/>
                    </a:lnTo>
                    <a:lnTo>
                      <a:pt x="242" y="240"/>
                    </a:lnTo>
                    <a:lnTo>
                      <a:pt x="249" y="223"/>
                    </a:lnTo>
                    <a:lnTo>
                      <a:pt x="251" y="201"/>
                    </a:lnTo>
                    <a:lnTo>
                      <a:pt x="251" y="167"/>
                    </a:lnTo>
                    <a:lnTo>
                      <a:pt x="251" y="143"/>
                    </a:lnTo>
                    <a:lnTo>
                      <a:pt x="249" y="120"/>
                    </a:lnTo>
                    <a:lnTo>
                      <a:pt x="249" y="83"/>
                    </a:lnTo>
                    <a:lnTo>
                      <a:pt x="247" y="60"/>
                    </a:lnTo>
                    <a:lnTo>
                      <a:pt x="240" y="43"/>
                    </a:lnTo>
                    <a:lnTo>
                      <a:pt x="232" y="30"/>
                    </a:lnTo>
                    <a:lnTo>
                      <a:pt x="221" y="2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319"/>
              <p:cNvSpPr>
                <a:spLocks/>
              </p:cNvSpPr>
              <p:nvPr/>
            </p:nvSpPr>
            <p:spPr bwMode="auto">
              <a:xfrm>
                <a:off x="3444" y="3641"/>
                <a:ext cx="248" cy="261"/>
              </a:xfrm>
              <a:custGeom>
                <a:avLst/>
                <a:gdLst>
                  <a:gd name="T0" fmla="*/ 208 w 248"/>
                  <a:gd name="T1" fmla="*/ 19 h 261"/>
                  <a:gd name="T2" fmla="*/ 190 w 248"/>
                  <a:gd name="T3" fmla="*/ 19 h 261"/>
                  <a:gd name="T4" fmla="*/ 169 w 248"/>
                  <a:gd name="T5" fmla="*/ 15 h 261"/>
                  <a:gd name="T6" fmla="*/ 152 w 248"/>
                  <a:gd name="T7" fmla="*/ 15 h 261"/>
                  <a:gd name="T8" fmla="*/ 128 w 248"/>
                  <a:gd name="T9" fmla="*/ 11 h 261"/>
                  <a:gd name="T10" fmla="*/ 111 w 248"/>
                  <a:gd name="T11" fmla="*/ 11 h 261"/>
                  <a:gd name="T12" fmla="*/ 88 w 248"/>
                  <a:gd name="T13" fmla="*/ 6 h 261"/>
                  <a:gd name="T14" fmla="*/ 73 w 248"/>
                  <a:gd name="T15" fmla="*/ 6 h 261"/>
                  <a:gd name="T16" fmla="*/ 51 w 248"/>
                  <a:gd name="T17" fmla="*/ 2 h 261"/>
                  <a:gd name="T18" fmla="*/ 38 w 248"/>
                  <a:gd name="T19" fmla="*/ 2 h 261"/>
                  <a:gd name="T20" fmla="*/ 17 w 248"/>
                  <a:gd name="T21" fmla="*/ 4 h 261"/>
                  <a:gd name="T22" fmla="*/ 2 w 248"/>
                  <a:gd name="T23" fmla="*/ 32 h 261"/>
                  <a:gd name="T24" fmla="*/ 0 w 248"/>
                  <a:gd name="T25" fmla="*/ 90 h 261"/>
                  <a:gd name="T26" fmla="*/ 0 w 248"/>
                  <a:gd name="T27" fmla="*/ 137 h 261"/>
                  <a:gd name="T28" fmla="*/ 2 w 248"/>
                  <a:gd name="T29" fmla="*/ 197 h 261"/>
                  <a:gd name="T30" fmla="*/ 17 w 248"/>
                  <a:gd name="T31" fmla="*/ 229 h 261"/>
                  <a:gd name="T32" fmla="*/ 41 w 248"/>
                  <a:gd name="T33" fmla="*/ 238 h 261"/>
                  <a:gd name="T34" fmla="*/ 58 w 248"/>
                  <a:gd name="T35" fmla="*/ 238 h 261"/>
                  <a:gd name="T36" fmla="*/ 79 w 248"/>
                  <a:gd name="T37" fmla="*/ 242 h 261"/>
                  <a:gd name="T38" fmla="*/ 96 w 248"/>
                  <a:gd name="T39" fmla="*/ 246 h 261"/>
                  <a:gd name="T40" fmla="*/ 120 w 248"/>
                  <a:gd name="T41" fmla="*/ 248 h 261"/>
                  <a:gd name="T42" fmla="*/ 137 w 248"/>
                  <a:gd name="T43" fmla="*/ 251 h 261"/>
                  <a:gd name="T44" fmla="*/ 160 w 248"/>
                  <a:gd name="T45" fmla="*/ 255 h 261"/>
                  <a:gd name="T46" fmla="*/ 175 w 248"/>
                  <a:gd name="T47" fmla="*/ 255 h 261"/>
                  <a:gd name="T48" fmla="*/ 197 w 248"/>
                  <a:gd name="T49" fmla="*/ 259 h 261"/>
                  <a:gd name="T50" fmla="*/ 210 w 248"/>
                  <a:gd name="T51" fmla="*/ 259 h 261"/>
                  <a:gd name="T52" fmla="*/ 231 w 248"/>
                  <a:gd name="T53" fmla="*/ 257 h 261"/>
                  <a:gd name="T54" fmla="*/ 246 w 248"/>
                  <a:gd name="T55" fmla="*/ 229 h 261"/>
                  <a:gd name="T56" fmla="*/ 248 w 248"/>
                  <a:gd name="T57" fmla="*/ 169 h 261"/>
                  <a:gd name="T58" fmla="*/ 248 w 248"/>
                  <a:gd name="T59" fmla="*/ 122 h 261"/>
                  <a:gd name="T60" fmla="*/ 246 w 248"/>
                  <a:gd name="T61" fmla="*/ 62 h 261"/>
                  <a:gd name="T62" fmla="*/ 231 w 248"/>
                  <a:gd name="T63" fmla="*/ 28 h 2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61"/>
                  <a:gd name="T98" fmla="*/ 248 w 248"/>
                  <a:gd name="T99" fmla="*/ 261 h 2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61">
                    <a:moveTo>
                      <a:pt x="220" y="21"/>
                    </a:moveTo>
                    <a:lnTo>
                      <a:pt x="208" y="19"/>
                    </a:lnTo>
                    <a:lnTo>
                      <a:pt x="199" y="19"/>
                    </a:lnTo>
                    <a:lnTo>
                      <a:pt x="190" y="19"/>
                    </a:lnTo>
                    <a:lnTo>
                      <a:pt x="180" y="17"/>
                    </a:lnTo>
                    <a:lnTo>
                      <a:pt x="169" y="15"/>
                    </a:lnTo>
                    <a:lnTo>
                      <a:pt x="160" y="15"/>
                    </a:lnTo>
                    <a:lnTo>
                      <a:pt x="152" y="15"/>
                    </a:lnTo>
                    <a:lnTo>
                      <a:pt x="141" y="13"/>
                    </a:lnTo>
                    <a:lnTo>
                      <a:pt x="128" y="11"/>
                    </a:lnTo>
                    <a:lnTo>
                      <a:pt x="120" y="11"/>
                    </a:lnTo>
                    <a:lnTo>
                      <a:pt x="111" y="11"/>
                    </a:lnTo>
                    <a:lnTo>
                      <a:pt x="98" y="9"/>
                    </a:lnTo>
                    <a:lnTo>
                      <a:pt x="88" y="6"/>
                    </a:lnTo>
                    <a:lnTo>
                      <a:pt x="79" y="6"/>
                    </a:lnTo>
                    <a:lnTo>
                      <a:pt x="73" y="6"/>
                    </a:lnTo>
                    <a:lnTo>
                      <a:pt x="62" y="4"/>
                    </a:lnTo>
                    <a:lnTo>
                      <a:pt x="51" y="2"/>
                    </a:lnTo>
                    <a:lnTo>
                      <a:pt x="45" y="2"/>
                    </a:lnTo>
                    <a:lnTo>
                      <a:pt x="38" y="2"/>
                    </a:lnTo>
                    <a:lnTo>
                      <a:pt x="28" y="0"/>
                    </a:lnTo>
                    <a:lnTo>
                      <a:pt x="17" y="4"/>
                    </a:lnTo>
                    <a:lnTo>
                      <a:pt x="8" y="15"/>
                    </a:lnTo>
                    <a:lnTo>
                      <a:pt x="2" y="32"/>
                    </a:lnTo>
                    <a:lnTo>
                      <a:pt x="0" y="56"/>
                    </a:lnTo>
                    <a:lnTo>
                      <a:pt x="0" y="90"/>
                    </a:lnTo>
                    <a:lnTo>
                      <a:pt x="0" y="114"/>
                    </a:lnTo>
                    <a:lnTo>
                      <a:pt x="0" y="137"/>
                    </a:lnTo>
                    <a:lnTo>
                      <a:pt x="0" y="173"/>
                    </a:lnTo>
                    <a:lnTo>
                      <a:pt x="2" y="197"/>
                    </a:lnTo>
                    <a:lnTo>
                      <a:pt x="8" y="216"/>
                    </a:lnTo>
                    <a:lnTo>
                      <a:pt x="17" y="229"/>
                    </a:lnTo>
                    <a:lnTo>
                      <a:pt x="28" y="236"/>
                    </a:lnTo>
                    <a:lnTo>
                      <a:pt x="41" y="238"/>
                    </a:lnTo>
                    <a:lnTo>
                      <a:pt x="49" y="238"/>
                    </a:lnTo>
                    <a:lnTo>
                      <a:pt x="58" y="238"/>
                    </a:lnTo>
                    <a:lnTo>
                      <a:pt x="68" y="240"/>
                    </a:lnTo>
                    <a:lnTo>
                      <a:pt x="79" y="242"/>
                    </a:lnTo>
                    <a:lnTo>
                      <a:pt x="88" y="244"/>
                    </a:lnTo>
                    <a:lnTo>
                      <a:pt x="96" y="246"/>
                    </a:lnTo>
                    <a:lnTo>
                      <a:pt x="107" y="248"/>
                    </a:lnTo>
                    <a:lnTo>
                      <a:pt x="120" y="248"/>
                    </a:lnTo>
                    <a:lnTo>
                      <a:pt x="128" y="251"/>
                    </a:lnTo>
                    <a:lnTo>
                      <a:pt x="137" y="251"/>
                    </a:lnTo>
                    <a:lnTo>
                      <a:pt x="150" y="253"/>
                    </a:lnTo>
                    <a:lnTo>
                      <a:pt x="160" y="255"/>
                    </a:lnTo>
                    <a:lnTo>
                      <a:pt x="169" y="255"/>
                    </a:lnTo>
                    <a:lnTo>
                      <a:pt x="175" y="255"/>
                    </a:lnTo>
                    <a:lnTo>
                      <a:pt x="186" y="257"/>
                    </a:lnTo>
                    <a:lnTo>
                      <a:pt x="197" y="259"/>
                    </a:lnTo>
                    <a:lnTo>
                      <a:pt x="203" y="259"/>
                    </a:lnTo>
                    <a:lnTo>
                      <a:pt x="210" y="259"/>
                    </a:lnTo>
                    <a:lnTo>
                      <a:pt x="220" y="261"/>
                    </a:lnTo>
                    <a:lnTo>
                      <a:pt x="231" y="257"/>
                    </a:lnTo>
                    <a:lnTo>
                      <a:pt x="240" y="246"/>
                    </a:lnTo>
                    <a:lnTo>
                      <a:pt x="246" y="229"/>
                    </a:lnTo>
                    <a:lnTo>
                      <a:pt x="248" y="206"/>
                    </a:lnTo>
                    <a:lnTo>
                      <a:pt x="248" y="169"/>
                    </a:lnTo>
                    <a:lnTo>
                      <a:pt x="248" y="146"/>
                    </a:lnTo>
                    <a:lnTo>
                      <a:pt x="248" y="122"/>
                    </a:lnTo>
                    <a:lnTo>
                      <a:pt x="248" y="86"/>
                    </a:lnTo>
                    <a:lnTo>
                      <a:pt x="246" y="62"/>
                    </a:lnTo>
                    <a:lnTo>
                      <a:pt x="240" y="41"/>
                    </a:lnTo>
                    <a:lnTo>
                      <a:pt x="231" y="28"/>
                    </a:lnTo>
                    <a:lnTo>
                      <a:pt x="220" y="21"/>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320"/>
              <p:cNvSpPr>
                <a:spLocks/>
              </p:cNvSpPr>
              <p:nvPr/>
            </p:nvSpPr>
            <p:spPr bwMode="auto">
              <a:xfrm>
                <a:off x="3724" y="3669"/>
                <a:ext cx="120" cy="268"/>
              </a:xfrm>
              <a:custGeom>
                <a:avLst/>
                <a:gdLst>
                  <a:gd name="T0" fmla="*/ 0 w 120"/>
                  <a:gd name="T1" fmla="*/ 60 h 268"/>
                  <a:gd name="T2" fmla="*/ 0 w 120"/>
                  <a:gd name="T3" fmla="*/ 96 h 268"/>
                  <a:gd name="T4" fmla="*/ 0 w 120"/>
                  <a:gd name="T5" fmla="*/ 122 h 268"/>
                  <a:gd name="T6" fmla="*/ 0 w 120"/>
                  <a:gd name="T7" fmla="*/ 145 h 268"/>
                  <a:gd name="T8" fmla="*/ 0 w 120"/>
                  <a:gd name="T9" fmla="*/ 182 h 268"/>
                  <a:gd name="T10" fmla="*/ 3 w 120"/>
                  <a:gd name="T11" fmla="*/ 205 h 268"/>
                  <a:gd name="T12" fmla="*/ 9 w 120"/>
                  <a:gd name="T13" fmla="*/ 225 h 268"/>
                  <a:gd name="T14" fmla="*/ 18 w 120"/>
                  <a:gd name="T15" fmla="*/ 238 h 268"/>
                  <a:gd name="T16" fmla="*/ 28 w 120"/>
                  <a:gd name="T17" fmla="*/ 244 h 268"/>
                  <a:gd name="T18" fmla="*/ 43 w 120"/>
                  <a:gd name="T19" fmla="*/ 246 h 268"/>
                  <a:gd name="T20" fmla="*/ 52 w 120"/>
                  <a:gd name="T21" fmla="*/ 248 h 268"/>
                  <a:gd name="T22" fmla="*/ 63 w 120"/>
                  <a:gd name="T23" fmla="*/ 250 h 268"/>
                  <a:gd name="T24" fmla="*/ 78 w 120"/>
                  <a:gd name="T25" fmla="*/ 253 h 268"/>
                  <a:gd name="T26" fmla="*/ 88 w 120"/>
                  <a:gd name="T27" fmla="*/ 259 h 268"/>
                  <a:gd name="T28" fmla="*/ 97 w 120"/>
                  <a:gd name="T29" fmla="*/ 265 h 268"/>
                  <a:gd name="T30" fmla="*/ 105 w 120"/>
                  <a:gd name="T31" fmla="*/ 268 h 268"/>
                  <a:gd name="T32" fmla="*/ 114 w 120"/>
                  <a:gd name="T33" fmla="*/ 257 h 268"/>
                  <a:gd name="T34" fmla="*/ 120 w 120"/>
                  <a:gd name="T35" fmla="*/ 238 h 268"/>
                  <a:gd name="T36" fmla="*/ 120 w 120"/>
                  <a:gd name="T37" fmla="*/ 218 h 268"/>
                  <a:gd name="T38" fmla="*/ 116 w 120"/>
                  <a:gd name="T39" fmla="*/ 197 h 268"/>
                  <a:gd name="T40" fmla="*/ 114 w 120"/>
                  <a:gd name="T41" fmla="*/ 169 h 268"/>
                  <a:gd name="T42" fmla="*/ 114 w 120"/>
                  <a:gd name="T43" fmla="*/ 143 h 268"/>
                  <a:gd name="T44" fmla="*/ 114 w 120"/>
                  <a:gd name="T45" fmla="*/ 126 h 268"/>
                  <a:gd name="T46" fmla="*/ 114 w 120"/>
                  <a:gd name="T47" fmla="*/ 109 h 268"/>
                  <a:gd name="T48" fmla="*/ 114 w 120"/>
                  <a:gd name="T49" fmla="*/ 83 h 268"/>
                  <a:gd name="T50" fmla="*/ 116 w 120"/>
                  <a:gd name="T51" fmla="*/ 60 h 268"/>
                  <a:gd name="T52" fmla="*/ 120 w 120"/>
                  <a:gd name="T53" fmla="*/ 43 h 268"/>
                  <a:gd name="T54" fmla="*/ 120 w 120"/>
                  <a:gd name="T55" fmla="*/ 28 h 268"/>
                  <a:gd name="T56" fmla="*/ 114 w 120"/>
                  <a:gd name="T57" fmla="*/ 13 h 268"/>
                  <a:gd name="T58" fmla="*/ 101 w 120"/>
                  <a:gd name="T59" fmla="*/ 0 h 268"/>
                  <a:gd name="T60" fmla="*/ 93 w 120"/>
                  <a:gd name="T61" fmla="*/ 0 h 268"/>
                  <a:gd name="T62" fmla="*/ 82 w 120"/>
                  <a:gd name="T63" fmla="*/ 6 h 268"/>
                  <a:gd name="T64" fmla="*/ 67 w 120"/>
                  <a:gd name="T65" fmla="*/ 8 h 268"/>
                  <a:gd name="T66" fmla="*/ 56 w 120"/>
                  <a:gd name="T67" fmla="*/ 6 h 268"/>
                  <a:gd name="T68" fmla="*/ 48 w 120"/>
                  <a:gd name="T69" fmla="*/ 6 h 268"/>
                  <a:gd name="T70" fmla="*/ 39 w 120"/>
                  <a:gd name="T71" fmla="*/ 6 h 268"/>
                  <a:gd name="T72" fmla="*/ 28 w 120"/>
                  <a:gd name="T73" fmla="*/ 4 h 268"/>
                  <a:gd name="T74" fmla="*/ 18 w 120"/>
                  <a:gd name="T75" fmla="*/ 8 h 268"/>
                  <a:gd name="T76" fmla="*/ 9 w 120"/>
                  <a:gd name="T77" fmla="*/ 19 h 268"/>
                  <a:gd name="T78" fmla="*/ 3 w 120"/>
                  <a:gd name="T79" fmla="*/ 36 h 268"/>
                  <a:gd name="T80" fmla="*/ 0 w 120"/>
                  <a:gd name="T81" fmla="*/ 60 h 2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0"/>
                  <a:gd name="T124" fmla="*/ 0 h 268"/>
                  <a:gd name="T125" fmla="*/ 120 w 120"/>
                  <a:gd name="T126" fmla="*/ 268 h 2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0" h="268">
                    <a:moveTo>
                      <a:pt x="0" y="60"/>
                    </a:moveTo>
                    <a:lnTo>
                      <a:pt x="0" y="96"/>
                    </a:lnTo>
                    <a:lnTo>
                      <a:pt x="0" y="122"/>
                    </a:lnTo>
                    <a:lnTo>
                      <a:pt x="0" y="145"/>
                    </a:lnTo>
                    <a:lnTo>
                      <a:pt x="0" y="182"/>
                    </a:lnTo>
                    <a:lnTo>
                      <a:pt x="3" y="205"/>
                    </a:lnTo>
                    <a:lnTo>
                      <a:pt x="9" y="225"/>
                    </a:lnTo>
                    <a:lnTo>
                      <a:pt x="18" y="238"/>
                    </a:lnTo>
                    <a:lnTo>
                      <a:pt x="28" y="244"/>
                    </a:lnTo>
                    <a:lnTo>
                      <a:pt x="43" y="246"/>
                    </a:lnTo>
                    <a:lnTo>
                      <a:pt x="52" y="248"/>
                    </a:lnTo>
                    <a:lnTo>
                      <a:pt x="63" y="250"/>
                    </a:lnTo>
                    <a:lnTo>
                      <a:pt x="78" y="253"/>
                    </a:lnTo>
                    <a:lnTo>
                      <a:pt x="88" y="259"/>
                    </a:lnTo>
                    <a:lnTo>
                      <a:pt x="97" y="265"/>
                    </a:lnTo>
                    <a:lnTo>
                      <a:pt x="105" y="268"/>
                    </a:lnTo>
                    <a:lnTo>
                      <a:pt x="114" y="257"/>
                    </a:lnTo>
                    <a:lnTo>
                      <a:pt x="120" y="238"/>
                    </a:lnTo>
                    <a:lnTo>
                      <a:pt x="120" y="218"/>
                    </a:lnTo>
                    <a:lnTo>
                      <a:pt x="116" y="197"/>
                    </a:lnTo>
                    <a:lnTo>
                      <a:pt x="114" y="169"/>
                    </a:lnTo>
                    <a:lnTo>
                      <a:pt x="114" y="143"/>
                    </a:lnTo>
                    <a:lnTo>
                      <a:pt x="114" y="126"/>
                    </a:lnTo>
                    <a:lnTo>
                      <a:pt x="114" y="109"/>
                    </a:lnTo>
                    <a:lnTo>
                      <a:pt x="114" y="83"/>
                    </a:lnTo>
                    <a:lnTo>
                      <a:pt x="116" y="60"/>
                    </a:lnTo>
                    <a:lnTo>
                      <a:pt x="120" y="43"/>
                    </a:lnTo>
                    <a:lnTo>
                      <a:pt x="120" y="28"/>
                    </a:lnTo>
                    <a:lnTo>
                      <a:pt x="114" y="13"/>
                    </a:lnTo>
                    <a:lnTo>
                      <a:pt x="101" y="0"/>
                    </a:lnTo>
                    <a:lnTo>
                      <a:pt x="93" y="0"/>
                    </a:lnTo>
                    <a:lnTo>
                      <a:pt x="82" y="6"/>
                    </a:lnTo>
                    <a:lnTo>
                      <a:pt x="67" y="8"/>
                    </a:lnTo>
                    <a:lnTo>
                      <a:pt x="56" y="6"/>
                    </a:lnTo>
                    <a:lnTo>
                      <a:pt x="48" y="6"/>
                    </a:lnTo>
                    <a:lnTo>
                      <a:pt x="39" y="6"/>
                    </a:lnTo>
                    <a:lnTo>
                      <a:pt x="28" y="4"/>
                    </a:lnTo>
                    <a:lnTo>
                      <a:pt x="18" y="8"/>
                    </a:lnTo>
                    <a:lnTo>
                      <a:pt x="9" y="19"/>
                    </a:lnTo>
                    <a:lnTo>
                      <a:pt x="3" y="36"/>
                    </a:lnTo>
                    <a:lnTo>
                      <a:pt x="0" y="6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321"/>
              <p:cNvSpPr>
                <a:spLocks/>
              </p:cNvSpPr>
              <p:nvPr/>
            </p:nvSpPr>
            <p:spPr bwMode="auto">
              <a:xfrm>
                <a:off x="3018" y="3581"/>
                <a:ext cx="120" cy="246"/>
              </a:xfrm>
              <a:custGeom>
                <a:avLst/>
                <a:gdLst>
                  <a:gd name="T0" fmla="*/ 120 w 120"/>
                  <a:gd name="T1" fmla="*/ 193 h 246"/>
                  <a:gd name="T2" fmla="*/ 120 w 120"/>
                  <a:gd name="T3" fmla="*/ 161 h 246"/>
                  <a:gd name="T4" fmla="*/ 120 w 120"/>
                  <a:gd name="T5" fmla="*/ 137 h 246"/>
                  <a:gd name="T6" fmla="*/ 120 w 120"/>
                  <a:gd name="T7" fmla="*/ 114 h 246"/>
                  <a:gd name="T8" fmla="*/ 120 w 120"/>
                  <a:gd name="T9" fmla="*/ 79 h 246"/>
                  <a:gd name="T10" fmla="*/ 117 w 120"/>
                  <a:gd name="T11" fmla="*/ 56 h 246"/>
                  <a:gd name="T12" fmla="*/ 111 w 120"/>
                  <a:gd name="T13" fmla="*/ 39 h 246"/>
                  <a:gd name="T14" fmla="*/ 102 w 120"/>
                  <a:gd name="T15" fmla="*/ 26 h 246"/>
                  <a:gd name="T16" fmla="*/ 90 w 120"/>
                  <a:gd name="T17" fmla="*/ 19 h 246"/>
                  <a:gd name="T18" fmla="*/ 75 w 120"/>
                  <a:gd name="T19" fmla="*/ 17 h 246"/>
                  <a:gd name="T20" fmla="*/ 66 w 120"/>
                  <a:gd name="T21" fmla="*/ 17 h 246"/>
                  <a:gd name="T22" fmla="*/ 57 w 120"/>
                  <a:gd name="T23" fmla="*/ 15 h 246"/>
                  <a:gd name="T24" fmla="*/ 42 w 120"/>
                  <a:gd name="T25" fmla="*/ 13 h 246"/>
                  <a:gd name="T26" fmla="*/ 30 w 120"/>
                  <a:gd name="T27" fmla="*/ 9 h 246"/>
                  <a:gd name="T28" fmla="*/ 21 w 120"/>
                  <a:gd name="T29" fmla="*/ 0 h 246"/>
                  <a:gd name="T30" fmla="*/ 15 w 120"/>
                  <a:gd name="T31" fmla="*/ 0 h 246"/>
                  <a:gd name="T32" fmla="*/ 6 w 120"/>
                  <a:gd name="T33" fmla="*/ 11 h 246"/>
                  <a:gd name="T34" fmla="*/ 0 w 120"/>
                  <a:gd name="T35" fmla="*/ 28 h 246"/>
                  <a:gd name="T36" fmla="*/ 0 w 120"/>
                  <a:gd name="T37" fmla="*/ 45 h 246"/>
                  <a:gd name="T38" fmla="*/ 4 w 120"/>
                  <a:gd name="T39" fmla="*/ 64 h 246"/>
                  <a:gd name="T40" fmla="*/ 6 w 120"/>
                  <a:gd name="T41" fmla="*/ 90 h 246"/>
                  <a:gd name="T42" fmla="*/ 6 w 120"/>
                  <a:gd name="T43" fmla="*/ 114 h 246"/>
                  <a:gd name="T44" fmla="*/ 6 w 120"/>
                  <a:gd name="T45" fmla="*/ 131 h 246"/>
                  <a:gd name="T46" fmla="*/ 6 w 120"/>
                  <a:gd name="T47" fmla="*/ 148 h 246"/>
                  <a:gd name="T48" fmla="*/ 6 w 120"/>
                  <a:gd name="T49" fmla="*/ 171 h 246"/>
                  <a:gd name="T50" fmla="*/ 4 w 120"/>
                  <a:gd name="T51" fmla="*/ 191 h 246"/>
                  <a:gd name="T52" fmla="*/ 2 w 120"/>
                  <a:gd name="T53" fmla="*/ 206 h 246"/>
                  <a:gd name="T54" fmla="*/ 0 w 120"/>
                  <a:gd name="T55" fmla="*/ 221 h 246"/>
                  <a:gd name="T56" fmla="*/ 6 w 120"/>
                  <a:gd name="T57" fmla="*/ 233 h 246"/>
                  <a:gd name="T58" fmla="*/ 17 w 120"/>
                  <a:gd name="T59" fmla="*/ 246 h 246"/>
                  <a:gd name="T60" fmla="*/ 27 w 120"/>
                  <a:gd name="T61" fmla="*/ 246 h 246"/>
                  <a:gd name="T62" fmla="*/ 38 w 120"/>
                  <a:gd name="T63" fmla="*/ 242 h 246"/>
                  <a:gd name="T64" fmla="*/ 53 w 120"/>
                  <a:gd name="T65" fmla="*/ 242 h 246"/>
                  <a:gd name="T66" fmla="*/ 64 w 120"/>
                  <a:gd name="T67" fmla="*/ 242 h 246"/>
                  <a:gd name="T68" fmla="*/ 70 w 120"/>
                  <a:gd name="T69" fmla="*/ 244 h 246"/>
                  <a:gd name="T70" fmla="*/ 79 w 120"/>
                  <a:gd name="T71" fmla="*/ 244 h 246"/>
                  <a:gd name="T72" fmla="*/ 90 w 120"/>
                  <a:gd name="T73" fmla="*/ 246 h 246"/>
                  <a:gd name="T74" fmla="*/ 102 w 120"/>
                  <a:gd name="T75" fmla="*/ 244 h 246"/>
                  <a:gd name="T76" fmla="*/ 111 w 120"/>
                  <a:gd name="T77" fmla="*/ 231 h 246"/>
                  <a:gd name="T78" fmla="*/ 117 w 120"/>
                  <a:gd name="T79" fmla="*/ 214 h 246"/>
                  <a:gd name="T80" fmla="*/ 120 w 120"/>
                  <a:gd name="T81" fmla="*/ 19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0"/>
                  <a:gd name="T124" fmla="*/ 0 h 246"/>
                  <a:gd name="T125" fmla="*/ 120 w 12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0" h="246">
                    <a:moveTo>
                      <a:pt x="120" y="193"/>
                    </a:moveTo>
                    <a:lnTo>
                      <a:pt x="120" y="161"/>
                    </a:lnTo>
                    <a:lnTo>
                      <a:pt x="120" y="137"/>
                    </a:lnTo>
                    <a:lnTo>
                      <a:pt x="120" y="114"/>
                    </a:lnTo>
                    <a:lnTo>
                      <a:pt x="120" y="79"/>
                    </a:lnTo>
                    <a:lnTo>
                      <a:pt x="117" y="56"/>
                    </a:lnTo>
                    <a:lnTo>
                      <a:pt x="111" y="39"/>
                    </a:lnTo>
                    <a:lnTo>
                      <a:pt x="102" y="26"/>
                    </a:lnTo>
                    <a:lnTo>
                      <a:pt x="90" y="19"/>
                    </a:lnTo>
                    <a:lnTo>
                      <a:pt x="75" y="17"/>
                    </a:lnTo>
                    <a:lnTo>
                      <a:pt x="66" y="17"/>
                    </a:lnTo>
                    <a:lnTo>
                      <a:pt x="57" y="15"/>
                    </a:lnTo>
                    <a:lnTo>
                      <a:pt x="42" y="13"/>
                    </a:lnTo>
                    <a:lnTo>
                      <a:pt x="30" y="9"/>
                    </a:lnTo>
                    <a:lnTo>
                      <a:pt x="21" y="0"/>
                    </a:lnTo>
                    <a:lnTo>
                      <a:pt x="15" y="0"/>
                    </a:lnTo>
                    <a:lnTo>
                      <a:pt x="6" y="11"/>
                    </a:lnTo>
                    <a:lnTo>
                      <a:pt x="0" y="28"/>
                    </a:lnTo>
                    <a:lnTo>
                      <a:pt x="0" y="45"/>
                    </a:lnTo>
                    <a:lnTo>
                      <a:pt x="4" y="64"/>
                    </a:lnTo>
                    <a:lnTo>
                      <a:pt x="6" y="90"/>
                    </a:lnTo>
                    <a:lnTo>
                      <a:pt x="6" y="114"/>
                    </a:lnTo>
                    <a:lnTo>
                      <a:pt x="6" y="131"/>
                    </a:lnTo>
                    <a:lnTo>
                      <a:pt x="6" y="148"/>
                    </a:lnTo>
                    <a:lnTo>
                      <a:pt x="6" y="171"/>
                    </a:lnTo>
                    <a:lnTo>
                      <a:pt x="4" y="191"/>
                    </a:lnTo>
                    <a:lnTo>
                      <a:pt x="2" y="206"/>
                    </a:lnTo>
                    <a:lnTo>
                      <a:pt x="0" y="221"/>
                    </a:lnTo>
                    <a:lnTo>
                      <a:pt x="6" y="233"/>
                    </a:lnTo>
                    <a:lnTo>
                      <a:pt x="17" y="246"/>
                    </a:lnTo>
                    <a:lnTo>
                      <a:pt x="27" y="246"/>
                    </a:lnTo>
                    <a:lnTo>
                      <a:pt x="38" y="242"/>
                    </a:lnTo>
                    <a:lnTo>
                      <a:pt x="53" y="242"/>
                    </a:lnTo>
                    <a:lnTo>
                      <a:pt x="64" y="242"/>
                    </a:lnTo>
                    <a:lnTo>
                      <a:pt x="70" y="244"/>
                    </a:lnTo>
                    <a:lnTo>
                      <a:pt x="79" y="244"/>
                    </a:lnTo>
                    <a:lnTo>
                      <a:pt x="90" y="246"/>
                    </a:lnTo>
                    <a:lnTo>
                      <a:pt x="102" y="244"/>
                    </a:lnTo>
                    <a:lnTo>
                      <a:pt x="111" y="231"/>
                    </a:lnTo>
                    <a:lnTo>
                      <a:pt x="117" y="214"/>
                    </a:lnTo>
                    <a:lnTo>
                      <a:pt x="120" y="19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322"/>
              <p:cNvSpPr>
                <a:spLocks/>
              </p:cNvSpPr>
              <p:nvPr/>
            </p:nvSpPr>
            <p:spPr bwMode="auto">
              <a:xfrm>
                <a:off x="2287" y="1083"/>
                <a:ext cx="197" cy="223"/>
              </a:xfrm>
              <a:custGeom>
                <a:avLst/>
                <a:gdLst>
                  <a:gd name="T0" fmla="*/ 184 w 197"/>
                  <a:gd name="T1" fmla="*/ 195 h 223"/>
                  <a:gd name="T2" fmla="*/ 195 w 197"/>
                  <a:gd name="T3" fmla="*/ 168 h 223"/>
                  <a:gd name="T4" fmla="*/ 197 w 197"/>
                  <a:gd name="T5" fmla="*/ 118 h 223"/>
                  <a:gd name="T6" fmla="*/ 197 w 197"/>
                  <a:gd name="T7" fmla="*/ 78 h 223"/>
                  <a:gd name="T8" fmla="*/ 195 w 197"/>
                  <a:gd name="T9" fmla="*/ 28 h 223"/>
                  <a:gd name="T10" fmla="*/ 184 w 197"/>
                  <a:gd name="T11" fmla="*/ 3 h 223"/>
                  <a:gd name="T12" fmla="*/ 165 w 197"/>
                  <a:gd name="T13" fmla="*/ 3 h 223"/>
                  <a:gd name="T14" fmla="*/ 152 w 197"/>
                  <a:gd name="T15" fmla="*/ 5 h 223"/>
                  <a:gd name="T16" fmla="*/ 133 w 197"/>
                  <a:gd name="T17" fmla="*/ 9 h 223"/>
                  <a:gd name="T18" fmla="*/ 120 w 197"/>
                  <a:gd name="T19" fmla="*/ 11 h 223"/>
                  <a:gd name="T20" fmla="*/ 101 w 197"/>
                  <a:gd name="T21" fmla="*/ 15 h 223"/>
                  <a:gd name="T22" fmla="*/ 88 w 197"/>
                  <a:gd name="T23" fmla="*/ 15 h 223"/>
                  <a:gd name="T24" fmla="*/ 71 w 197"/>
                  <a:gd name="T25" fmla="*/ 20 h 223"/>
                  <a:gd name="T26" fmla="*/ 58 w 197"/>
                  <a:gd name="T27" fmla="*/ 20 h 223"/>
                  <a:gd name="T28" fmla="*/ 41 w 197"/>
                  <a:gd name="T29" fmla="*/ 24 h 223"/>
                  <a:gd name="T30" fmla="*/ 32 w 197"/>
                  <a:gd name="T31" fmla="*/ 26 h 223"/>
                  <a:gd name="T32" fmla="*/ 15 w 197"/>
                  <a:gd name="T33" fmla="*/ 33 h 223"/>
                  <a:gd name="T34" fmla="*/ 2 w 197"/>
                  <a:gd name="T35" fmla="*/ 60 h 223"/>
                  <a:gd name="T36" fmla="*/ 0 w 197"/>
                  <a:gd name="T37" fmla="*/ 110 h 223"/>
                  <a:gd name="T38" fmla="*/ 0 w 197"/>
                  <a:gd name="T39" fmla="*/ 148 h 223"/>
                  <a:gd name="T40" fmla="*/ 2 w 197"/>
                  <a:gd name="T41" fmla="*/ 195 h 223"/>
                  <a:gd name="T42" fmla="*/ 15 w 197"/>
                  <a:gd name="T43" fmla="*/ 221 h 223"/>
                  <a:gd name="T44" fmla="*/ 32 w 197"/>
                  <a:gd name="T45" fmla="*/ 221 h 223"/>
                  <a:gd name="T46" fmla="*/ 45 w 197"/>
                  <a:gd name="T47" fmla="*/ 221 h 223"/>
                  <a:gd name="T48" fmla="*/ 64 w 197"/>
                  <a:gd name="T49" fmla="*/ 217 h 223"/>
                  <a:gd name="T50" fmla="*/ 77 w 197"/>
                  <a:gd name="T51" fmla="*/ 215 h 223"/>
                  <a:gd name="T52" fmla="*/ 97 w 197"/>
                  <a:gd name="T53" fmla="*/ 210 h 223"/>
                  <a:gd name="T54" fmla="*/ 109 w 197"/>
                  <a:gd name="T55" fmla="*/ 210 h 223"/>
                  <a:gd name="T56" fmla="*/ 129 w 197"/>
                  <a:gd name="T57" fmla="*/ 206 h 223"/>
                  <a:gd name="T58" fmla="*/ 142 w 197"/>
                  <a:gd name="T59" fmla="*/ 206 h 223"/>
                  <a:gd name="T60" fmla="*/ 159 w 197"/>
                  <a:gd name="T61" fmla="*/ 204 h 223"/>
                  <a:gd name="T62" fmla="*/ 167 w 197"/>
                  <a:gd name="T63" fmla="*/ 202 h 2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23"/>
                  <a:gd name="T98" fmla="*/ 197 w 197"/>
                  <a:gd name="T99" fmla="*/ 223 h 2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23">
                    <a:moveTo>
                      <a:pt x="176" y="202"/>
                    </a:moveTo>
                    <a:lnTo>
                      <a:pt x="184" y="195"/>
                    </a:lnTo>
                    <a:lnTo>
                      <a:pt x="191" y="185"/>
                    </a:lnTo>
                    <a:lnTo>
                      <a:pt x="195" y="168"/>
                    </a:lnTo>
                    <a:lnTo>
                      <a:pt x="197" y="148"/>
                    </a:lnTo>
                    <a:lnTo>
                      <a:pt x="197" y="118"/>
                    </a:lnTo>
                    <a:lnTo>
                      <a:pt x="197" y="97"/>
                    </a:lnTo>
                    <a:lnTo>
                      <a:pt x="197" y="78"/>
                    </a:lnTo>
                    <a:lnTo>
                      <a:pt x="197" y="48"/>
                    </a:lnTo>
                    <a:lnTo>
                      <a:pt x="195" y="28"/>
                    </a:lnTo>
                    <a:lnTo>
                      <a:pt x="191" y="13"/>
                    </a:lnTo>
                    <a:lnTo>
                      <a:pt x="184" y="3"/>
                    </a:lnTo>
                    <a:lnTo>
                      <a:pt x="176" y="0"/>
                    </a:lnTo>
                    <a:lnTo>
                      <a:pt x="165" y="3"/>
                    </a:lnTo>
                    <a:lnTo>
                      <a:pt x="159" y="3"/>
                    </a:lnTo>
                    <a:lnTo>
                      <a:pt x="152" y="5"/>
                    </a:lnTo>
                    <a:lnTo>
                      <a:pt x="144" y="7"/>
                    </a:lnTo>
                    <a:lnTo>
                      <a:pt x="133" y="9"/>
                    </a:lnTo>
                    <a:lnTo>
                      <a:pt x="127" y="9"/>
                    </a:lnTo>
                    <a:lnTo>
                      <a:pt x="120" y="11"/>
                    </a:lnTo>
                    <a:lnTo>
                      <a:pt x="112" y="13"/>
                    </a:lnTo>
                    <a:lnTo>
                      <a:pt x="101" y="15"/>
                    </a:lnTo>
                    <a:lnTo>
                      <a:pt x="94" y="15"/>
                    </a:lnTo>
                    <a:lnTo>
                      <a:pt x="88" y="15"/>
                    </a:lnTo>
                    <a:lnTo>
                      <a:pt x="79" y="18"/>
                    </a:lnTo>
                    <a:lnTo>
                      <a:pt x="71" y="20"/>
                    </a:lnTo>
                    <a:lnTo>
                      <a:pt x="64" y="20"/>
                    </a:lnTo>
                    <a:lnTo>
                      <a:pt x="58" y="20"/>
                    </a:lnTo>
                    <a:lnTo>
                      <a:pt x="49" y="22"/>
                    </a:lnTo>
                    <a:lnTo>
                      <a:pt x="41" y="24"/>
                    </a:lnTo>
                    <a:lnTo>
                      <a:pt x="37" y="24"/>
                    </a:lnTo>
                    <a:lnTo>
                      <a:pt x="32" y="26"/>
                    </a:lnTo>
                    <a:lnTo>
                      <a:pt x="24" y="28"/>
                    </a:lnTo>
                    <a:lnTo>
                      <a:pt x="15" y="33"/>
                    </a:lnTo>
                    <a:lnTo>
                      <a:pt x="7" y="43"/>
                    </a:lnTo>
                    <a:lnTo>
                      <a:pt x="2" y="60"/>
                    </a:lnTo>
                    <a:lnTo>
                      <a:pt x="0" y="80"/>
                    </a:lnTo>
                    <a:lnTo>
                      <a:pt x="0" y="110"/>
                    </a:lnTo>
                    <a:lnTo>
                      <a:pt x="0" y="129"/>
                    </a:lnTo>
                    <a:lnTo>
                      <a:pt x="0" y="148"/>
                    </a:lnTo>
                    <a:lnTo>
                      <a:pt x="0" y="176"/>
                    </a:lnTo>
                    <a:lnTo>
                      <a:pt x="2" y="195"/>
                    </a:lnTo>
                    <a:lnTo>
                      <a:pt x="7" y="210"/>
                    </a:lnTo>
                    <a:lnTo>
                      <a:pt x="15" y="221"/>
                    </a:lnTo>
                    <a:lnTo>
                      <a:pt x="24" y="223"/>
                    </a:lnTo>
                    <a:lnTo>
                      <a:pt x="32" y="221"/>
                    </a:lnTo>
                    <a:lnTo>
                      <a:pt x="39" y="221"/>
                    </a:lnTo>
                    <a:lnTo>
                      <a:pt x="45" y="221"/>
                    </a:lnTo>
                    <a:lnTo>
                      <a:pt x="56" y="219"/>
                    </a:lnTo>
                    <a:lnTo>
                      <a:pt x="64" y="217"/>
                    </a:lnTo>
                    <a:lnTo>
                      <a:pt x="71" y="215"/>
                    </a:lnTo>
                    <a:lnTo>
                      <a:pt x="77" y="215"/>
                    </a:lnTo>
                    <a:lnTo>
                      <a:pt x="86" y="213"/>
                    </a:lnTo>
                    <a:lnTo>
                      <a:pt x="97" y="210"/>
                    </a:lnTo>
                    <a:lnTo>
                      <a:pt x="103" y="210"/>
                    </a:lnTo>
                    <a:lnTo>
                      <a:pt x="109" y="210"/>
                    </a:lnTo>
                    <a:lnTo>
                      <a:pt x="120" y="208"/>
                    </a:lnTo>
                    <a:lnTo>
                      <a:pt x="129" y="206"/>
                    </a:lnTo>
                    <a:lnTo>
                      <a:pt x="135" y="206"/>
                    </a:lnTo>
                    <a:lnTo>
                      <a:pt x="142" y="206"/>
                    </a:lnTo>
                    <a:lnTo>
                      <a:pt x="150" y="204"/>
                    </a:lnTo>
                    <a:lnTo>
                      <a:pt x="159" y="204"/>
                    </a:lnTo>
                    <a:lnTo>
                      <a:pt x="163" y="202"/>
                    </a:lnTo>
                    <a:lnTo>
                      <a:pt x="167" y="202"/>
                    </a:lnTo>
                    <a:lnTo>
                      <a:pt x="176" y="20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323"/>
              <p:cNvSpPr>
                <a:spLocks/>
              </p:cNvSpPr>
              <p:nvPr/>
            </p:nvSpPr>
            <p:spPr bwMode="auto">
              <a:xfrm>
                <a:off x="2510" y="1045"/>
                <a:ext cx="197" cy="229"/>
              </a:xfrm>
              <a:custGeom>
                <a:avLst/>
                <a:gdLst>
                  <a:gd name="T0" fmla="*/ 182 w 197"/>
                  <a:gd name="T1" fmla="*/ 203 h 229"/>
                  <a:gd name="T2" fmla="*/ 195 w 197"/>
                  <a:gd name="T3" fmla="*/ 173 h 229"/>
                  <a:gd name="T4" fmla="*/ 197 w 197"/>
                  <a:gd name="T5" fmla="*/ 122 h 229"/>
                  <a:gd name="T6" fmla="*/ 197 w 197"/>
                  <a:gd name="T7" fmla="*/ 79 h 229"/>
                  <a:gd name="T8" fmla="*/ 195 w 197"/>
                  <a:gd name="T9" fmla="*/ 28 h 229"/>
                  <a:gd name="T10" fmla="*/ 182 w 197"/>
                  <a:gd name="T11" fmla="*/ 2 h 229"/>
                  <a:gd name="T12" fmla="*/ 165 w 197"/>
                  <a:gd name="T13" fmla="*/ 2 h 229"/>
                  <a:gd name="T14" fmla="*/ 152 w 197"/>
                  <a:gd name="T15" fmla="*/ 2 h 229"/>
                  <a:gd name="T16" fmla="*/ 133 w 197"/>
                  <a:gd name="T17" fmla="*/ 6 h 229"/>
                  <a:gd name="T18" fmla="*/ 120 w 197"/>
                  <a:gd name="T19" fmla="*/ 8 h 229"/>
                  <a:gd name="T20" fmla="*/ 101 w 197"/>
                  <a:gd name="T21" fmla="*/ 13 h 229"/>
                  <a:gd name="T22" fmla="*/ 88 w 197"/>
                  <a:gd name="T23" fmla="*/ 15 h 229"/>
                  <a:gd name="T24" fmla="*/ 68 w 197"/>
                  <a:gd name="T25" fmla="*/ 19 h 229"/>
                  <a:gd name="T26" fmla="*/ 58 w 197"/>
                  <a:gd name="T27" fmla="*/ 19 h 229"/>
                  <a:gd name="T28" fmla="*/ 41 w 197"/>
                  <a:gd name="T29" fmla="*/ 23 h 229"/>
                  <a:gd name="T30" fmla="*/ 32 w 197"/>
                  <a:gd name="T31" fmla="*/ 23 h 229"/>
                  <a:gd name="T32" fmla="*/ 15 w 197"/>
                  <a:gd name="T33" fmla="*/ 32 h 229"/>
                  <a:gd name="T34" fmla="*/ 2 w 197"/>
                  <a:gd name="T35" fmla="*/ 62 h 229"/>
                  <a:gd name="T36" fmla="*/ 0 w 197"/>
                  <a:gd name="T37" fmla="*/ 111 h 229"/>
                  <a:gd name="T38" fmla="*/ 0 w 197"/>
                  <a:gd name="T39" fmla="*/ 152 h 229"/>
                  <a:gd name="T40" fmla="*/ 2 w 197"/>
                  <a:gd name="T41" fmla="*/ 201 h 229"/>
                  <a:gd name="T42" fmla="*/ 15 w 197"/>
                  <a:gd name="T43" fmla="*/ 227 h 229"/>
                  <a:gd name="T44" fmla="*/ 32 w 197"/>
                  <a:gd name="T45" fmla="*/ 227 h 229"/>
                  <a:gd name="T46" fmla="*/ 45 w 197"/>
                  <a:gd name="T47" fmla="*/ 227 h 229"/>
                  <a:gd name="T48" fmla="*/ 64 w 197"/>
                  <a:gd name="T49" fmla="*/ 225 h 229"/>
                  <a:gd name="T50" fmla="*/ 77 w 197"/>
                  <a:gd name="T51" fmla="*/ 223 h 229"/>
                  <a:gd name="T52" fmla="*/ 96 w 197"/>
                  <a:gd name="T53" fmla="*/ 221 h 229"/>
                  <a:gd name="T54" fmla="*/ 109 w 197"/>
                  <a:gd name="T55" fmla="*/ 218 h 229"/>
                  <a:gd name="T56" fmla="*/ 126 w 197"/>
                  <a:gd name="T57" fmla="*/ 214 h 229"/>
                  <a:gd name="T58" fmla="*/ 139 w 197"/>
                  <a:gd name="T59" fmla="*/ 214 h 229"/>
                  <a:gd name="T60" fmla="*/ 156 w 197"/>
                  <a:gd name="T61" fmla="*/ 210 h 229"/>
                  <a:gd name="T62" fmla="*/ 165 w 197"/>
                  <a:gd name="T63" fmla="*/ 210 h 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29"/>
                  <a:gd name="T98" fmla="*/ 197 w 197"/>
                  <a:gd name="T99" fmla="*/ 229 h 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29">
                    <a:moveTo>
                      <a:pt x="173" y="210"/>
                    </a:moveTo>
                    <a:lnTo>
                      <a:pt x="182" y="203"/>
                    </a:lnTo>
                    <a:lnTo>
                      <a:pt x="191" y="191"/>
                    </a:lnTo>
                    <a:lnTo>
                      <a:pt x="195" y="173"/>
                    </a:lnTo>
                    <a:lnTo>
                      <a:pt x="197" y="152"/>
                    </a:lnTo>
                    <a:lnTo>
                      <a:pt x="197" y="122"/>
                    </a:lnTo>
                    <a:lnTo>
                      <a:pt x="197" y="101"/>
                    </a:lnTo>
                    <a:lnTo>
                      <a:pt x="197" y="79"/>
                    </a:lnTo>
                    <a:lnTo>
                      <a:pt x="197" y="47"/>
                    </a:lnTo>
                    <a:lnTo>
                      <a:pt x="195" y="28"/>
                    </a:lnTo>
                    <a:lnTo>
                      <a:pt x="191" y="13"/>
                    </a:lnTo>
                    <a:lnTo>
                      <a:pt x="182" y="2"/>
                    </a:lnTo>
                    <a:lnTo>
                      <a:pt x="173" y="0"/>
                    </a:lnTo>
                    <a:lnTo>
                      <a:pt x="165" y="2"/>
                    </a:lnTo>
                    <a:lnTo>
                      <a:pt x="158" y="2"/>
                    </a:lnTo>
                    <a:lnTo>
                      <a:pt x="152" y="2"/>
                    </a:lnTo>
                    <a:lnTo>
                      <a:pt x="141" y="4"/>
                    </a:lnTo>
                    <a:lnTo>
                      <a:pt x="133" y="6"/>
                    </a:lnTo>
                    <a:lnTo>
                      <a:pt x="126" y="8"/>
                    </a:lnTo>
                    <a:lnTo>
                      <a:pt x="120" y="8"/>
                    </a:lnTo>
                    <a:lnTo>
                      <a:pt x="111" y="11"/>
                    </a:lnTo>
                    <a:lnTo>
                      <a:pt x="101" y="13"/>
                    </a:lnTo>
                    <a:lnTo>
                      <a:pt x="94" y="13"/>
                    </a:lnTo>
                    <a:lnTo>
                      <a:pt x="88" y="15"/>
                    </a:lnTo>
                    <a:lnTo>
                      <a:pt x="77" y="17"/>
                    </a:lnTo>
                    <a:lnTo>
                      <a:pt x="68" y="19"/>
                    </a:lnTo>
                    <a:lnTo>
                      <a:pt x="64" y="19"/>
                    </a:lnTo>
                    <a:lnTo>
                      <a:pt x="58" y="19"/>
                    </a:lnTo>
                    <a:lnTo>
                      <a:pt x="49" y="21"/>
                    </a:lnTo>
                    <a:lnTo>
                      <a:pt x="41" y="23"/>
                    </a:lnTo>
                    <a:lnTo>
                      <a:pt x="36" y="23"/>
                    </a:lnTo>
                    <a:lnTo>
                      <a:pt x="32" y="23"/>
                    </a:lnTo>
                    <a:lnTo>
                      <a:pt x="23" y="26"/>
                    </a:lnTo>
                    <a:lnTo>
                      <a:pt x="15" y="32"/>
                    </a:lnTo>
                    <a:lnTo>
                      <a:pt x="6" y="43"/>
                    </a:lnTo>
                    <a:lnTo>
                      <a:pt x="2" y="62"/>
                    </a:lnTo>
                    <a:lnTo>
                      <a:pt x="0" y="81"/>
                    </a:lnTo>
                    <a:lnTo>
                      <a:pt x="0" y="111"/>
                    </a:lnTo>
                    <a:lnTo>
                      <a:pt x="0" y="131"/>
                    </a:lnTo>
                    <a:lnTo>
                      <a:pt x="0" y="152"/>
                    </a:lnTo>
                    <a:lnTo>
                      <a:pt x="0" y="182"/>
                    </a:lnTo>
                    <a:lnTo>
                      <a:pt x="2" y="201"/>
                    </a:lnTo>
                    <a:lnTo>
                      <a:pt x="6" y="216"/>
                    </a:lnTo>
                    <a:lnTo>
                      <a:pt x="15" y="227"/>
                    </a:lnTo>
                    <a:lnTo>
                      <a:pt x="23" y="229"/>
                    </a:lnTo>
                    <a:lnTo>
                      <a:pt x="32" y="227"/>
                    </a:lnTo>
                    <a:lnTo>
                      <a:pt x="38" y="227"/>
                    </a:lnTo>
                    <a:lnTo>
                      <a:pt x="45" y="227"/>
                    </a:lnTo>
                    <a:lnTo>
                      <a:pt x="53" y="225"/>
                    </a:lnTo>
                    <a:lnTo>
                      <a:pt x="64" y="225"/>
                    </a:lnTo>
                    <a:lnTo>
                      <a:pt x="71" y="223"/>
                    </a:lnTo>
                    <a:lnTo>
                      <a:pt x="77" y="223"/>
                    </a:lnTo>
                    <a:lnTo>
                      <a:pt x="86" y="223"/>
                    </a:lnTo>
                    <a:lnTo>
                      <a:pt x="96" y="221"/>
                    </a:lnTo>
                    <a:lnTo>
                      <a:pt x="103" y="218"/>
                    </a:lnTo>
                    <a:lnTo>
                      <a:pt x="109" y="218"/>
                    </a:lnTo>
                    <a:lnTo>
                      <a:pt x="118" y="216"/>
                    </a:lnTo>
                    <a:lnTo>
                      <a:pt x="126" y="214"/>
                    </a:lnTo>
                    <a:lnTo>
                      <a:pt x="133" y="214"/>
                    </a:lnTo>
                    <a:lnTo>
                      <a:pt x="139" y="214"/>
                    </a:lnTo>
                    <a:lnTo>
                      <a:pt x="148" y="212"/>
                    </a:lnTo>
                    <a:lnTo>
                      <a:pt x="156" y="210"/>
                    </a:lnTo>
                    <a:lnTo>
                      <a:pt x="161" y="210"/>
                    </a:lnTo>
                    <a:lnTo>
                      <a:pt x="165" y="210"/>
                    </a:lnTo>
                    <a:lnTo>
                      <a:pt x="173" y="21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324"/>
              <p:cNvSpPr>
                <a:spLocks/>
              </p:cNvSpPr>
              <p:nvPr/>
            </p:nvSpPr>
            <p:spPr bwMode="auto">
              <a:xfrm>
                <a:off x="2733" y="1004"/>
                <a:ext cx="197" cy="238"/>
              </a:xfrm>
              <a:custGeom>
                <a:avLst/>
                <a:gdLst>
                  <a:gd name="T0" fmla="*/ 182 w 197"/>
                  <a:gd name="T1" fmla="*/ 212 h 238"/>
                  <a:gd name="T2" fmla="*/ 195 w 197"/>
                  <a:gd name="T3" fmla="*/ 180 h 238"/>
                  <a:gd name="T4" fmla="*/ 197 w 197"/>
                  <a:gd name="T5" fmla="*/ 127 h 238"/>
                  <a:gd name="T6" fmla="*/ 197 w 197"/>
                  <a:gd name="T7" fmla="*/ 82 h 238"/>
                  <a:gd name="T8" fmla="*/ 195 w 197"/>
                  <a:gd name="T9" fmla="*/ 28 h 238"/>
                  <a:gd name="T10" fmla="*/ 182 w 197"/>
                  <a:gd name="T11" fmla="*/ 2 h 238"/>
                  <a:gd name="T12" fmla="*/ 165 w 197"/>
                  <a:gd name="T13" fmla="*/ 2 h 238"/>
                  <a:gd name="T14" fmla="*/ 152 w 197"/>
                  <a:gd name="T15" fmla="*/ 2 h 238"/>
                  <a:gd name="T16" fmla="*/ 132 w 197"/>
                  <a:gd name="T17" fmla="*/ 7 h 238"/>
                  <a:gd name="T18" fmla="*/ 120 w 197"/>
                  <a:gd name="T19" fmla="*/ 9 h 238"/>
                  <a:gd name="T20" fmla="*/ 100 w 197"/>
                  <a:gd name="T21" fmla="*/ 13 h 238"/>
                  <a:gd name="T22" fmla="*/ 88 w 197"/>
                  <a:gd name="T23" fmla="*/ 15 h 238"/>
                  <a:gd name="T24" fmla="*/ 68 w 197"/>
                  <a:gd name="T25" fmla="*/ 19 h 238"/>
                  <a:gd name="T26" fmla="*/ 55 w 197"/>
                  <a:gd name="T27" fmla="*/ 22 h 238"/>
                  <a:gd name="T28" fmla="*/ 38 w 197"/>
                  <a:gd name="T29" fmla="*/ 26 h 238"/>
                  <a:gd name="T30" fmla="*/ 30 w 197"/>
                  <a:gd name="T31" fmla="*/ 26 h 238"/>
                  <a:gd name="T32" fmla="*/ 13 w 197"/>
                  <a:gd name="T33" fmla="*/ 34 h 238"/>
                  <a:gd name="T34" fmla="*/ 2 w 197"/>
                  <a:gd name="T35" fmla="*/ 64 h 238"/>
                  <a:gd name="T36" fmla="*/ 0 w 197"/>
                  <a:gd name="T37" fmla="*/ 116 h 238"/>
                  <a:gd name="T38" fmla="*/ 0 w 197"/>
                  <a:gd name="T39" fmla="*/ 159 h 238"/>
                  <a:gd name="T40" fmla="*/ 2 w 197"/>
                  <a:gd name="T41" fmla="*/ 210 h 238"/>
                  <a:gd name="T42" fmla="*/ 13 w 197"/>
                  <a:gd name="T43" fmla="*/ 236 h 238"/>
                  <a:gd name="T44" fmla="*/ 32 w 197"/>
                  <a:gd name="T45" fmla="*/ 238 h 238"/>
                  <a:gd name="T46" fmla="*/ 45 w 197"/>
                  <a:gd name="T47" fmla="*/ 236 h 238"/>
                  <a:gd name="T48" fmla="*/ 62 w 197"/>
                  <a:gd name="T49" fmla="*/ 234 h 238"/>
                  <a:gd name="T50" fmla="*/ 75 w 197"/>
                  <a:gd name="T51" fmla="*/ 234 h 238"/>
                  <a:gd name="T52" fmla="*/ 94 w 197"/>
                  <a:gd name="T53" fmla="*/ 229 h 238"/>
                  <a:gd name="T54" fmla="*/ 107 w 197"/>
                  <a:gd name="T55" fmla="*/ 227 h 238"/>
                  <a:gd name="T56" fmla="*/ 126 w 197"/>
                  <a:gd name="T57" fmla="*/ 223 h 238"/>
                  <a:gd name="T58" fmla="*/ 139 w 197"/>
                  <a:gd name="T59" fmla="*/ 223 h 238"/>
                  <a:gd name="T60" fmla="*/ 156 w 197"/>
                  <a:gd name="T61" fmla="*/ 221 h 238"/>
                  <a:gd name="T62" fmla="*/ 165 w 197"/>
                  <a:gd name="T63" fmla="*/ 221 h 2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38"/>
                  <a:gd name="T98" fmla="*/ 197 w 197"/>
                  <a:gd name="T99" fmla="*/ 238 h 2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38">
                    <a:moveTo>
                      <a:pt x="173" y="219"/>
                    </a:moveTo>
                    <a:lnTo>
                      <a:pt x="182" y="212"/>
                    </a:lnTo>
                    <a:lnTo>
                      <a:pt x="190" y="199"/>
                    </a:lnTo>
                    <a:lnTo>
                      <a:pt x="195" y="180"/>
                    </a:lnTo>
                    <a:lnTo>
                      <a:pt x="197" y="159"/>
                    </a:lnTo>
                    <a:lnTo>
                      <a:pt x="197" y="127"/>
                    </a:lnTo>
                    <a:lnTo>
                      <a:pt x="197" y="105"/>
                    </a:lnTo>
                    <a:lnTo>
                      <a:pt x="197" y="82"/>
                    </a:lnTo>
                    <a:lnTo>
                      <a:pt x="197" y="49"/>
                    </a:lnTo>
                    <a:lnTo>
                      <a:pt x="195" y="28"/>
                    </a:lnTo>
                    <a:lnTo>
                      <a:pt x="190" y="13"/>
                    </a:lnTo>
                    <a:lnTo>
                      <a:pt x="182" y="2"/>
                    </a:lnTo>
                    <a:lnTo>
                      <a:pt x="173" y="0"/>
                    </a:lnTo>
                    <a:lnTo>
                      <a:pt x="165" y="2"/>
                    </a:lnTo>
                    <a:lnTo>
                      <a:pt x="158" y="2"/>
                    </a:lnTo>
                    <a:lnTo>
                      <a:pt x="152" y="2"/>
                    </a:lnTo>
                    <a:lnTo>
                      <a:pt x="141" y="4"/>
                    </a:lnTo>
                    <a:lnTo>
                      <a:pt x="132" y="7"/>
                    </a:lnTo>
                    <a:lnTo>
                      <a:pt x="126" y="7"/>
                    </a:lnTo>
                    <a:lnTo>
                      <a:pt x="120" y="9"/>
                    </a:lnTo>
                    <a:lnTo>
                      <a:pt x="111" y="11"/>
                    </a:lnTo>
                    <a:lnTo>
                      <a:pt x="100" y="13"/>
                    </a:lnTo>
                    <a:lnTo>
                      <a:pt x="94" y="13"/>
                    </a:lnTo>
                    <a:lnTo>
                      <a:pt x="88" y="15"/>
                    </a:lnTo>
                    <a:lnTo>
                      <a:pt x="77" y="17"/>
                    </a:lnTo>
                    <a:lnTo>
                      <a:pt x="68" y="19"/>
                    </a:lnTo>
                    <a:lnTo>
                      <a:pt x="62" y="19"/>
                    </a:lnTo>
                    <a:lnTo>
                      <a:pt x="55" y="22"/>
                    </a:lnTo>
                    <a:lnTo>
                      <a:pt x="47" y="24"/>
                    </a:lnTo>
                    <a:lnTo>
                      <a:pt x="38" y="26"/>
                    </a:lnTo>
                    <a:lnTo>
                      <a:pt x="34" y="26"/>
                    </a:lnTo>
                    <a:lnTo>
                      <a:pt x="30" y="26"/>
                    </a:lnTo>
                    <a:lnTo>
                      <a:pt x="21" y="28"/>
                    </a:lnTo>
                    <a:lnTo>
                      <a:pt x="13" y="34"/>
                    </a:lnTo>
                    <a:lnTo>
                      <a:pt x="6" y="45"/>
                    </a:lnTo>
                    <a:lnTo>
                      <a:pt x="2" y="64"/>
                    </a:lnTo>
                    <a:lnTo>
                      <a:pt x="0" y="84"/>
                    </a:lnTo>
                    <a:lnTo>
                      <a:pt x="0" y="116"/>
                    </a:lnTo>
                    <a:lnTo>
                      <a:pt x="0" y="137"/>
                    </a:lnTo>
                    <a:lnTo>
                      <a:pt x="0" y="159"/>
                    </a:lnTo>
                    <a:lnTo>
                      <a:pt x="0" y="191"/>
                    </a:lnTo>
                    <a:lnTo>
                      <a:pt x="2" y="210"/>
                    </a:lnTo>
                    <a:lnTo>
                      <a:pt x="6" y="225"/>
                    </a:lnTo>
                    <a:lnTo>
                      <a:pt x="13" y="236"/>
                    </a:lnTo>
                    <a:lnTo>
                      <a:pt x="21" y="238"/>
                    </a:lnTo>
                    <a:lnTo>
                      <a:pt x="32" y="238"/>
                    </a:lnTo>
                    <a:lnTo>
                      <a:pt x="38" y="236"/>
                    </a:lnTo>
                    <a:lnTo>
                      <a:pt x="45" y="236"/>
                    </a:lnTo>
                    <a:lnTo>
                      <a:pt x="53" y="236"/>
                    </a:lnTo>
                    <a:lnTo>
                      <a:pt x="62" y="234"/>
                    </a:lnTo>
                    <a:lnTo>
                      <a:pt x="68" y="234"/>
                    </a:lnTo>
                    <a:lnTo>
                      <a:pt x="75" y="234"/>
                    </a:lnTo>
                    <a:lnTo>
                      <a:pt x="85" y="232"/>
                    </a:lnTo>
                    <a:lnTo>
                      <a:pt x="94" y="229"/>
                    </a:lnTo>
                    <a:lnTo>
                      <a:pt x="100" y="227"/>
                    </a:lnTo>
                    <a:lnTo>
                      <a:pt x="107" y="227"/>
                    </a:lnTo>
                    <a:lnTo>
                      <a:pt x="117" y="225"/>
                    </a:lnTo>
                    <a:lnTo>
                      <a:pt x="126" y="223"/>
                    </a:lnTo>
                    <a:lnTo>
                      <a:pt x="132" y="223"/>
                    </a:lnTo>
                    <a:lnTo>
                      <a:pt x="139" y="223"/>
                    </a:lnTo>
                    <a:lnTo>
                      <a:pt x="147" y="221"/>
                    </a:lnTo>
                    <a:lnTo>
                      <a:pt x="156" y="221"/>
                    </a:lnTo>
                    <a:lnTo>
                      <a:pt x="160" y="221"/>
                    </a:lnTo>
                    <a:lnTo>
                      <a:pt x="165" y="221"/>
                    </a:lnTo>
                    <a:lnTo>
                      <a:pt x="173" y="219"/>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325"/>
              <p:cNvSpPr>
                <a:spLocks/>
              </p:cNvSpPr>
              <p:nvPr/>
            </p:nvSpPr>
            <p:spPr bwMode="auto">
              <a:xfrm>
                <a:off x="2392" y="1332"/>
                <a:ext cx="199" cy="221"/>
              </a:xfrm>
              <a:custGeom>
                <a:avLst/>
                <a:gdLst>
                  <a:gd name="T0" fmla="*/ 167 w 199"/>
                  <a:gd name="T1" fmla="*/ 2 h 221"/>
                  <a:gd name="T2" fmla="*/ 154 w 199"/>
                  <a:gd name="T3" fmla="*/ 4 h 221"/>
                  <a:gd name="T4" fmla="*/ 135 w 199"/>
                  <a:gd name="T5" fmla="*/ 6 h 221"/>
                  <a:gd name="T6" fmla="*/ 122 w 199"/>
                  <a:gd name="T7" fmla="*/ 8 h 221"/>
                  <a:gd name="T8" fmla="*/ 103 w 199"/>
                  <a:gd name="T9" fmla="*/ 11 h 221"/>
                  <a:gd name="T10" fmla="*/ 90 w 199"/>
                  <a:gd name="T11" fmla="*/ 11 h 221"/>
                  <a:gd name="T12" fmla="*/ 71 w 199"/>
                  <a:gd name="T13" fmla="*/ 15 h 221"/>
                  <a:gd name="T14" fmla="*/ 58 w 199"/>
                  <a:gd name="T15" fmla="*/ 15 h 221"/>
                  <a:gd name="T16" fmla="*/ 41 w 199"/>
                  <a:gd name="T17" fmla="*/ 19 h 221"/>
                  <a:gd name="T18" fmla="*/ 32 w 199"/>
                  <a:gd name="T19" fmla="*/ 19 h 221"/>
                  <a:gd name="T20" fmla="*/ 15 w 199"/>
                  <a:gd name="T21" fmla="*/ 26 h 221"/>
                  <a:gd name="T22" fmla="*/ 2 w 199"/>
                  <a:gd name="T23" fmla="*/ 53 h 221"/>
                  <a:gd name="T24" fmla="*/ 0 w 199"/>
                  <a:gd name="T25" fmla="*/ 103 h 221"/>
                  <a:gd name="T26" fmla="*/ 0 w 199"/>
                  <a:gd name="T27" fmla="*/ 141 h 221"/>
                  <a:gd name="T28" fmla="*/ 2 w 199"/>
                  <a:gd name="T29" fmla="*/ 191 h 221"/>
                  <a:gd name="T30" fmla="*/ 15 w 199"/>
                  <a:gd name="T31" fmla="*/ 216 h 221"/>
                  <a:gd name="T32" fmla="*/ 34 w 199"/>
                  <a:gd name="T33" fmla="*/ 218 h 221"/>
                  <a:gd name="T34" fmla="*/ 47 w 199"/>
                  <a:gd name="T35" fmla="*/ 218 h 221"/>
                  <a:gd name="T36" fmla="*/ 64 w 199"/>
                  <a:gd name="T37" fmla="*/ 214 h 221"/>
                  <a:gd name="T38" fmla="*/ 77 w 199"/>
                  <a:gd name="T39" fmla="*/ 214 h 221"/>
                  <a:gd name="T40" fmla="*/ 97 w 199"/>
                  <a:gd name="T41" fmla="*/ 212 h 221"/>
                  <a:gd name="T42" fmla="*/ 109 w 199"/>
                  <a:gd name="T43" fmla="*/ 212 h 221"/>
                  <a:gd name="T44" fmla="*/ 129 w 199"/>
                  <a:gd name="T45" fmla="*/ 210 h 221"/>
                  <a:gd name="T46" fmla="*/ 141 w 199"/>
                  <a:gd name="T47" fmla="*/ 208 h 221"/>
                  <a:gd name="T48" fmla="*/ 159 w 199"/>
                  <a:gd name="T49" fmla="*/ 206 h 221"/>
                  <a:gd name="T50" fmla="*/ 167 w 199"/>
                  <a:gd name="T51" fmla="*/ 206 h 221"/>
                  <a:gd name="T52" fmla="*/ 184 w 199"/>
                  <a:gd name="T53" fmla="*/ 199 h 221"/>
                  <a:gd name="T54" fmla="*/ 197 w 199"/>
                  <a:gd name="T55" fmla="*/ 171 h 221"/>
                  <a:gd name="T56" fmla="*/ 199 w 199"/>
                  <a:gd name="T57" fmla="*/ 122 h 221"/>
                  <a:gd name="T58" fmla="*/ 199 w 199"/>
                  <a:gd name="T59" fmla="*/ 79 h 221"/>
                  <a:gd name="T60" fmla="*/ 197 w 199"/>
                  <a:gd name="T61" fmla="*/ 30 h 221"/>
                  <a:gd name="T62" fmla="*/ 184 w 199"/>
                  <a:gd name="T63" fmla="*/ 4 h 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221"/>
                  <a:gd name="T98" fmla="*/ 199 w 199"/>
                  <a:gd name="T99" fmla="*/ 221 h 2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221">
                    <a:moveTo>
                      <a:pt x="176" y="0"/>
                    </a:moveTo>
                    <a:lnTo>
                      <a:pt x="167" y="2"/>
                    </a:lnTo>
                    <a:lnTo>
                      <a:pt x="161" y="2"/>
                    </a:lnTo>
                    <a:lnTo>
                      <a:pt x="154" y="4"/>
                    </a:lnTo>
                    <a:lnTo>
                      <a:pt x="144" y="6"/>
                    </a:lnTo>
                    <a:lnTo>
                      <a:pt x="135" y="6"/>
                    </a:lnTo>
                    <a:lnTo>
                      <a:pt x="129" y="6"/>
                    </a:lnTo>
                    <a:lnTo>
                      <a:pt x="122" y="8"/>
                    </a:lnTo>
                    <a:lnTo>
                      <a:pt x="114" y="8"/>
                    </a:lnTo>
                    <a:lnTo>
                      <a:pt x="103" y="11"/>
                    </a:lnTo>
                    <a:lnTo>
                      <a:pt x="97" y="11"/>
                    </a:lnTo>
                    <a:lnTo>
                      <a:pt x="90" y="11"/>
                    </a:lnTo>
                    <a:lnTo>
                      <a:pt x="79" y="13"/>
                    </a:lnTo>
                    <a:lnTo>
                      <a:pt x="71" y="15"/>
                    </a:lnTo>
                    <a:lnTo>
                      <a:pt x="64" y="15"/>
                    </a:lnTo>
                    <a:lnTo>
                      <a:pt x="58" y="15"/>
                    </a:lnTo>
                    <a:lnTo>
                      <a:pt x="49" y="17"/>
                    </a:lnTo>
                    <a:lnTo>
                      <a:pt x="41" y="19"/>
                    </a:lnTo>
                    <a:lnTo>
                      <a:pt x="37" y="19"/>
                    </a:lnTo>
                    <a:lnTo>
                      <a:pt x="32" y="19"/>
                    </a:lnTo>
                    <a:lnTo>
                      <a:pt x="24" y="21"/>
                    </a:lnTo>
                    <a:lnTo>
                      <a:pt x="15" y="26"/>
                    </a:lnTo>
                    <a:lnTo>
                      <a:pt x="7" y="36"/>
                    </a:lnTo>
                    <a:lnTo>
                      <a:pt x="2" y="53"/>
                    </a:lnTo>
                    <a:lnTo>
                      <a:pt x="0" y="73"/>
                    </a:lnTo>
                    <a:lnTo>
                      <a:pt x="0" y="103"/>
                    </a:lnTo>
                    <a:lnTo>
                      <a:pt x="0" y="122"/>
                    </a:lnTo>
                    <a:lnTo>
                      <a:pt x="0" y="141"/>
                    </a:lnTo>
                    <a:lnTo>
                      <a:pt x="0" y="171"/>
                    </a:lnTo>
                    <a:lnTo>
                      <a:pt x="2" y="191"/>
                    </a:lnTo>
                    <a:lnTo>
                      <a:pt x="7" y="206"/>
                    </a:lnTo>
                    <a:lnTo>
                      <a:pt x="15" y="216"/>
                    </a:lnTo>
                    <a:lnTo>
                      <a:pt x="24" y="221"/>
                    </a:lnTo>
                    <a:lnTo>
                      <a:pt x="34" y="218"/>
                    </a:lnTo>
                    <a:lnTo>
                      <a:pt x="41" y="218"/>
                    </a:lnTo>
                    <a:lnTo>
                      <a:pt x="47" y="218"/>
                    </a:lnTo>
                    <a:lnTo>
                      <a:pt x="56" y="216"/>
                    </a:lnTo>
                    <a:lnTo>
                      <a:pt x="64" y="214"/>
                    </a:lnTo>
                    <a:lnTo>
                      <a:pt x="71" y="214"/>
                    </a:lnTo>
                    <a:lnTo>
                      <a:pt x="77" y="214"/>
                    </a:lnTo>
                    <a:lnTo>
                      <a:pt x="86" y="214"/>
                    </a:lnTo>
                    <a:lnTo>
                      <a:pt x="97" y="212"/>
                    </a:lnTo>
                    <a:lnTo>
                      <a:pt x="103" y="212"/>
                    </a:lnTo>
                    <a:lnTo>
                      <a:pt x="109" y="212"/>
                    </a:lnTo>
                    <a:lnTo>
                      <a:pt x="120" y="210"/>
                    </a:lnTo>
                    <a:lnTo>
                      <a:pt x="129" y="210"/>
                    </a:lnTo>
                    <a:lnTo>
                      <a:pt x="135" y="208"/>
                    </a:lnTo>
                    <a:lnTo>
                      <a:pt x="141" y="208"/>
                    </a:lnTo>
                    <a:lnTo>
                      <a:pt x="150" y="208"/>
                    </a:lnTo>
                    <a:lnTo>
                      <a:pt x="159" y="206"/>
                    </a:lnTo>
                    <a:lnTo>
                      <a:pt x="163" y="206"/>
                    </a:lnTo>
                    <a:lnTo>
                      <a:pt x="167" y="206"/>
                    </a:lnTo>
                    <a:lnTo>
                      <a:pt x="176" y="203"/>
                    </a:lnTo>
                    <a:lnTo>
                      <a:pt x="184" y="199"/>
                    </a:lnTo>
                    <a:lnTo>
                      <a:pt x="193" y="188"/>
                    </a:lnTo>
                    <a:lnTo>
                      <a:pt x="197" y="171"/>
                    </a:lnTo>
                    <a:lnTo>
                      <a:pt x="199" y="152"/>
                    </a:lnTo>
                    <a:lnTo>
                      <a:pt x="199" y="122"/>
                    </a:lnTo>
                    <a:lnTo>
                      <a:pt x="199" y="101"/>
                    </a:lnTo>
                    <a:lnTo>
                      <a:pt x="199" y="79"/>
                    </a:lnTo>
                    <a:lnTo>
                      <a:pt x="199" y="49"/>
                    </a:lnTo>
                    <a:lnTo>
                      <a:pt x="197" y="30"/>
                    </a:lnTo>
                    <a:lnTo>
                      <a:pt x="193" y="15"/>
                    </a:lnTo>
                    <a:lnTo>
                      <a:pt x="184" y="4"/>
                    </a:lnTo>
                    <a:lnTo>
                      <a:pt x="176" y="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326"/>
              <p:cNvSpPr>
                <a:spLocks/>
              </p:cNvSpPr>
              <p:nvPr/>
            </p:nvSpPr>
            <p:spPr bwMode="auto">
              <a:xfrm>
                <a:off x="2615" y="1302"/>
                <a:ext cx="199" cy="229"/>
              </a:xfrm>
              <a:custGeom>
                <a:avLst/>
                <a:gdLst>
                  <a:gd name="T0" fmla="*/ 165 w 199"/>
                  <a:gd name="T1" fmla="*/ 2 h 229"/>
                  <a:gd name="T2" fmla="*/ 152 w 199"/>
                  <a:gd name="T3" fmla="*/ 4 h 229"/>
                  <a:gd name="T4" fmla="*/ 135 w 199"/>
                  <a:gd name="T5" fmla="*/ 9 h 229"/>
                  <a:gd name="T6" fmla="*/ 122 w 199"/>
                  <a:gd name="T7" fmla="*/ 9 h 229"/>
                  <a:gd name="T8" fmla="*/ 103 w 199"/>
                  <a:gd name="T9" fmla="*/ 13 h 229"/>
                  <a:gd name="T10" fmla="*/ 90 w 199"/>
                  <a:gd name="T11" fmla="*/ 13 h 229"/>
                  <a:gd name="T12" fmla="*/ 71 w 199"/>
                  <a:gd name="T13" fmla="*/ 15 h 229"/>
                  <a:gd name="T14" fmla="*/ 58 w 199"/>
                  <a:gd name="T15" fmla="*/ 17 h 229"/>
                  <a:gd name="T16" fmla="*/ 41 w 199"/>
                  <a:gd name="T17" fmla="*/ 19 h 229"/>
                  <a:gd name="T18" fmla="*/ 32 w 199"/>
                  <a:gd name="T19" fmla="*/ 19 h 229"/>
                  <a:gd name="T20" fmla="*/ 15 w 199"/>
                  <a:gd name="T21" fmla="*/ 26 h 229"/>
                  <a:gd name="T22" fmla="*/ 2 w 199"/>
                  <a:gd name="T23" fmla="*/ 56 h 229"/>
                  <a:gd name="T24" fmla="*/ 0 w 199"/>
                  <a:gd name="T25" fmla="*/ 107 h 229"/>
                  <a:gd name="T26" fmla="*/ 0 w 199"/>
                  <a:gd name="T27" fmla="*/ 150 h 229"/>
                  <a:gd name="T28" fmla="*/ 2 w 199"/>
                  <a:gd name="T29" fmla="*/ 199 h 229"/>
                  <a:gd name="T30" fmla="*/ 15 w 199"/>
                  <a:gd name="T31" fmla="*/ 227 h 229"/>
                  <a:gd name="T32" fmla="*/ 32 w 199"/>
                  <a:gd name="T33" fmla="*/ 229 h 229"/>
                  <a:gd name="T34" fmla="*/ 45 w 199"/>
                  <a:gd name="T35" fmla="*/ 229 h 229"/>
                  <a:gd name="T36" fmla="*/ 64 w 199"/>
                  <a:gd name="T37" fmla="*/ 225 h 229"/>
                  <a:gd name="T38" fmla="*/ 77 w 199"/>
                  <a:gd name="T39" fmla="*/ 225 h 229"/>
                  <a:gd name="T40" fmla="*/ 96 w 199"/>
                  <a:gd name="T41" fmla="*/ 223 h 229"/>
                  <a:gd name="T42" fmla="*/ 109 w 199"/>
                  <a:gd name="T43" fmla="*/ 223 h 229"/>
                  <a:gd name="T44" fmla="*/ 128 w 199"/>
                  <a:gd name="T45" fmla="*/ 221 h 229"/>
                  <a:gd name="T46" fmla="*/ 141 w 199"/>
                  <a:gd name="T47" fmla="*/ 218 h 229"/>
                  <a:gd name="T48" fmla="*/ 158 w 199"/>
                  <a:gd name="T49" fmla="*/ 218 h 229"/>
                  <a:gd name="T50" fmla="*/ 167 w 199"/>
                  <a:gd name="T51" fmla="*/ 216 h 229"/>
                  <a:gd name="T52" fmla="*/ 184 w 199"/>
                  <a:gd name="T53" fmla="*/ 208 h 229"/>
                  <a:gd name="T54" fmla="*/ 197 w 199"/>
                  <a:gd name="T55" fmla="*/ 180 h 229"/>
                  <a:gd name="T56" fmla="*/ 199 w 199"/>
                  <a:gd name="T57" fmla="*/ 126 h 229"/>
                  <a:gd name="T58" fmla="*/ 197 w 199"/>
                  <a:gd name="T59" fmla="*/ 83 h 229"/>
                  <a:gd name="T60" fmla="*/ 195 w 199"/>
                  <a:gd name="T61" fmla="*/ 32 h 229"/>
                  <a:gd name="T62" fmla="*/ 184 w 199"/>
                  <a:gd name="T63" fmla="*/ 4 h 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229"/>
                  <a:gd name="T98" fmla="*/ 199 w 199"/>
                  <a:gd name="T99" fmla="*/ 229 h 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229">
                    <a:moveTo>
                      <a:pt x="176" y="0"/>
                    </a:moveTo>
                    <a:lnTo>
                      <a:pt x="165" y="2"/>
                    </a:lnTo>
                    <a:lnTo>
                      <a:pt x="158" y="2"/>
                    </a:lnTo>
                    <a:lnTo>
                      <a:pt x="152" y="4"/>
                    </a:lnTo>
                    <a:lnTo>
                      <a:pt x="143" y="6"/>
                    </a:lnTo>
                    <a:lnTo>
                      <a:pt x="135" y="9"/>
                    </a:lnTo>
                    <a:lnTo>
                      <a:pt x="128" y="9"/>
                    </a:lnTo>
                    <a:lnTo>
                      <a:pt x="122" y="9"/>
                    </a:lnTo>
                    <a:lnTo>
                      <a:pt x="111" y="11"/>
                    </a:lnTo>
                    <a:lnTo>
                      <a:pt x="103" y="13"/>
                    </a:lnTo>
                    <a:lnTo>
                      <a:pt x="96" y="13"/>
                    </a:lnTo>
                    <a:lnTo>
                      <a:pt x="90" y="13"/>
                    </a:lnTo>
                    <a:lnTo>
                      <a:pt x="79" y="15"/>
                    </a:lnTo>
                    <a:lnTo>
                      <a:pt x="71" y="15"/>
                    </a:lnTo>
                    <a:lnTo>
                      <a:pt x="64" y="15"/>
                    </a:lnTo>
                    <a:lnTo>
                      <a:pt x="58" y="17"/>
                    </a:lnTo>
                    <a:lnTo>
                      <a:pt x="49" y="17"/>
                    </a:lnTo>
                    <a:lnTo>
                      <a:pt x="41" y="19"/>
                    </a:lnTo>
                    <a:lnTo>
                      <a:pt x="36" y="19"/>
                    </a:lnTo>
                    <a:lnTo>
                      <a:pt x="32" y="19"/>
                    </a:lnTo>
                    <a:lnTo>
                      <a:pt x="23" y="21"/>
                    </a:lnTo>
                    <a:lnTo>
                      <a:pt x="15" y="26"/>
                    </a:lnTo>
                    <a:lnTo>
                      <a:pt x="6" y="38"/>
                    </a:lnTo>
                    <a:lnTo>
                      <a:pt x="2" y="56"/>
                    </a:lnTo>
                    <a:lnTo>
                      <a:pt x="0" y="77"/>
                    </a:lnTo>
                    <a:lnTo>
                      <a:pt x="0" y="107"/>
                    </a:lnTo>
                    <a:lnTo>
                      <a:pt x="0" y="128"/>
                    </a:lnTo>
                    <a:lnTo>
                      <a:pt x="0" y="150"/>
                    </a:lnTo>
                    <a:lnTo>
                      <a:pt x="0" y="180"/>
                    </a:lnTo>
                    <a:lnTo>
                      <a:pt x="2" y="199"/>
                    </a:lnTo>
                    <a:lnTo>
                      <a:pt x="6" y="216"/>
                    </a:lnTo>
                    <a:lnTo>
                      <a:pt x="15" y="227"/>
                    </a:lnTo>
                    <a:lnTo>
                      <a:pt x="23" y="229"/>
                    </a:lnTo>
                    <a:lnTo>
                      <a:pt x="32" y="229"/>
                    </a:lnTo>
                    <a:lnTo>
                      <a:pt x="38" y="229"/>
                    </a:lnTo>
                    <a:lnTo>
                      <a:pt x="45" y="229"/>
                    </a:lnTo>
                    <a:lnTo>
                      <a:pt x="56" y="227"/>
                    </a:lnTo>
                    <a:lnTo>
                      <a:pt x="64" y="225"/>
                    </a:lnTo>
                    <a:lnTo>
                      <a:pt x="71" y="225"/>
                    </a:lnTo>
                    <a:lnTo>
                      <a:pt x="77" y="225"/>
                    </a:lnTo>
                    <a:lnTo>
                      <a:pt x="86" y="223"/>
                    </a:lnTo>
                    <a:lnTo>
                      <a:pt x="96" y="223"/>
                    </a:lnTo>
                    <a:lnTo>
                      <a:pt x="103" y="223"/>
                    </a:lnTo>
                    <a:lnTo>
                      <a:pt x="109" y="223"/>
                    </a:lnTo>
                    <a:lnTo>
                      <a:pt x="120" y="221"/>
                    </a:lnTo>
                    <a:lnTo>
                      <a:pt x="128" y="221"/>
                    </a:lnTo>
                    <a:lnTo>
                      <a:pt x="135" y="218"/>
                    </a:lnTo>
                    <a:lnTo>
                      <a:pt x="141" y="218"/>
                    </a:lnTo>
                    <a:lnTo>
                      <a:pt x="150" y="218"/>
                    </a:lnTo>
                    <a:lnTo>
                      <a:pt x="158" y="218"/>
                    </a:lnTo>
                    <a:lnTo>
                      <a:pt x="163" y="216"/>
                    </a:lnTo>
                    <a:lnTo>
                      <a:pt x="167" y="216"/>
                    </a:lnTo>
                    <a:lnTo>
                      <a:pt x="176" y="214"/>
                    </a:lnTo>
                    <a:lnTo>
                      <a:pt x="184" y="208"/>
                    </a:lnTo>
                    <a:lnTo>
                      <a:pt x="193" y="197"/>
                    </a:lnTo>
                    <a:lnTo>
                      <a:pt x="197" y="180"/>
                    </a:lnTo>
                    <a:lnTo>
                      <a:pt x="199" y="158"/>
                    </a:lnTo>
                    <a:lnTo>
                      <a:pt x="199" y="126"/>
                    </a:lnTo>
                    <a:lnTo>
                      <a:pt x="199" y="105"/>
                    </a:lnTo>
                    <a:lnTo>
                      <a:pt x="197" y="83"/>
                    </a:lnTo>
                    <a:lnTo>
                      <a:pt x="197" y="51"/>
                    </a:lnTo>
                    <a:lnTo>
                      <a:pt x="195" y="32"/>
                    </a:lnTo>
                    <a:lnTo>
                      <a:pt x="191" y="15"/>
                    </a:lnTo>
                    <a:lnTo>
                      <a:pt x="184" y="4"/>
                    </a:lnTo>
                    <a:lnTo>
                      <a:pt x="176" y="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327"/>
              <p:cNvSpPr>
                <a:spLocks/>
              </p:cNvSpPr>
              <p:nvPr/>
            </p:nvSpPr>
            <p:spPr bwMode="auto">
              <a:xfrm>
                <a:off x="2838" y="1276"/>
                <a:ext cx="96" cy="240"/>
              </a:xfrm>
              <a:custGeom>
                <a:avLst/>
                <a:gdLst>
                  <a:gd name="T0" fmla="*/ 0 w 96"/>
                  <a:gd name="T1" fmla="*/ 75 h 240"/>
                  <a:gd name="T2" fmla="*/ 0 w 96"/>
                  <a:gd name="T3" fmla="*/ 107 h 240"/>
                  <a:gd name="T4" fmla="*/ 0 w 96"/>
                  <a:gd name="T5" fmla="*/ 129 h 240"/>
                  <a:gd name="T6" fmla="*/ 0 w 96"/>
                  <a:gd name="T7" fmla="*/ 150 h 240"/>
                  <a:gd name="T8" fmla="*/ 0 w 96"/>
                  <a:gd name="T9" fmla="*/ 182 h 240"/>
                  <a:gd name="T10" fmla="*/ 2 w 96"/>
                  <a:gd name="T11" fmla="*/ 204 h 240"/>
                  <a:gd name="T12" fmla="*/ 6 w 96"/>
                  <a:gd name="T13" fmla="*/ 221 h 240"/>
                  <a:gd name="T14" fmla="*/ 15 w 96"/>
                  <a:gd name="T15" fmla="*/ 232 h 240"/>
                  <a:gd name="T16" fmla="*/ 23 w 96"/>
                  <a:gd name="T17" fmla="*/ 234 h 240"/>
                  <a:gd name="T18" fmla="*/ 34 w 96"/>
                  <a:gd name="T19" fmla="*/ 232 h 240"/>
                  <a:gd name="T20" fmla="*/ 42 w 96"/>
                  <a:gd name="T21" fmla="*/ 232 h 240"/>
                  <a:gd name="T22" fmla="*/ 51 w 96"/>
                  <a:gd name="T23" fmla="*/ 232 h 240"/>
                  <a:gd name="T24" fmla="*/ 62 w 96"/>
                  <a:gd name="T25" fmla="*/ 232 h 240"/>
                  <a:gd name="T26" fmla="*/ 70 w 96"/>
                  <a:gd name="T27" fmla="*/ 234 h 240"/>
                  <a:gd name="T28" fmla="*/ 79 w 96"/>
                  <a:gd name="T29" fmla="*/ 238 h 240"/>
                  <a:gd name="T30" fmla="*/ 85 w 96"/>
                  <a:gd name="T31" fmla="*/ 240 h 240"/>
                  <a:gd name="T32" fmla="*/ 92 w 96"/>
                  <a:gd name="T33" fmla="*/ 227 h 240"/>
                  <a:gd name="T34" fmla="*/ 96 w 96"/>
                  <a:gd name="T35" fmla="*/ 208 h 240"/>
                  <a:gd name="T36" fmla="*/ 96 w 96"/>
                  <a:gd name="T37" fmla="*/ 191 h 240"/>
                  <a:gd name="T38" fmla="*/ 94 w 96"/>
                  <a:gd name="T39" fmla="*/ 174 h 240"/>
                  <a:gd name="T40" fmla="*/ 92 w 96"/>
                  <a:gd name="T41" fmla="*/ 150 h 240"/>
                  <a:gd name="T42" fmla="*/ 92 w 96"/>
                  <a:gd name="T43" fmla="*/ 127 h 240"/>
                  <a:gd name="T44" fmla="*/ 92 w 96"/>
                  <a:gd name="T45" fmla="*/ 109 h 240"/>
                  <a:gd name="T46" fmla="*/ 92 w 96"/>
                  <a:gd name="T47" fmla="*/ 94 h 240"/>
                  <a:gd name="T48" fmla="*/ 92 w 96"/>
                  <a:gd name="T49" fmla="*/ 71 h 240"/>
                  <a:gd name="T50" fmla="*/ 94 w 96"/>
                  <a:gd name="T51" fmla="*/ 52 h 240"/>
                  <a:gd name="T52" fmla="*/ 96 w 96"/>
                  <a:gd name="T53" fmla="*/ 35 h 240"/>
                  <a:gd name="T54" fmla="*/ 96 w 96"/>
                  <a:gd name="T55" fmla="*/ 22 h 240"/>
                  <a:gd name="T56" fmla="*/ 92 w 96"/>
                  <a:gd name="T57" fmla="*/ 9 h 240"/>
                  <a:gd name="T58" fmla="*/ 83 w 96"/>
                  <a:gd name="T59" fmla="*/ 0 h 240"/>
                  <a:gd name="T60" fmla="*/ 75 w 96"/>
                  <a:gd name="T61" fmla="*/ 2 h 240"/>
                  <a:gd name="T62" fmla="*/ 66 w 96"/>
                  <a:gd name="T63" fmla="*/ 9 h 240"/>
                  <a:gd name="T64" fmla="*/ 53 w 96"/>
                  <a:gd name="T65" fmla="*/ 15 h 240"/>
                  <a:gd name="T66" fmla="*/ 45 w 96"/>
                  <a:gd name="T67" fmla="*/ 17 h 240"/>
                  <a:gd name="T68" fmla="*/ 38 w 96"/>
                  <a:gd name="T69" fmla="*/ 17 h 240"/>
                  <a:gd name="T70" fmla="*/ 32 w 96"/>
                  <a:gd name="T71" fmla="*/ 17 h 240"/>
                  <a:gd name="T72" fmla="*/ 23 w 96"/>
                  <a:gd name="T73" fmla="*/ 20 h 240"/>
                  <a:gd name="T74" fmla="*/ 15 w 96"/>
                  <a:gd name="T75" fmla="*/ 24 h 240"/>
                  <a:gd name="T76" fmla="*/ 6 w 96"/>
                  <a:gd name="T77" fmla="*/ 37 h 240"/>
                  <a:gd name="T78" fmla="*/ 2 w 96"/>
                  <a:gd name="T79" fmla="*/ 54 h 240"/>
                  <a:gd name="T80" fmla="*/ 0 w 96"/>
                  <a:gd name="T81" fmla="*/ 75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240"/>
                  <a:gd name="T125" fmla="*/ 96 w 96"/>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240">
                    <a:moveTo>
                      <a:pt x="0" y="75"/>
                    </a:moveTo>
                    <a:lnTo>
                      <a:pt x="0" y="107"/>
                    </a:lnTo>
                    <a:lnTo>
                      <a:pt x="0" y="129"/>
                    </a:lnTo>
                    <a:lnTo>
                      <a:pt x="0" y="150"/>
                    </a:lnTo>
                    <a:lnTo>
                      <a:pt x="0" y="182"/>
                    </a:lnTo>
                    <a:lnTo>
                      <a:pt x="2" y="204"/>
                    </a:lnTo>
                    <a:lnTo>
                      <a:pt x="6" y="221"/>
                    </a:lnTo>
                    <a:lnTo>
                      <a:pt x="15" y="232"/>
                    </a:lnTo>
                    <a:lnTo>
                      <a:pt x="23" y="234"/>
                    </a:lnTo>
                    <a:lnTo>
                      <a:pt x="34" y="232"/>
                    </a:lnTo>
                    <a:lnTo>
                      <a:pt x="42" y="232"/>
                    </a:lnTo>
                    <a:lnTo>
                      <a:pt x="51" y="232"/>
                    </a:lnTo>
                    <a:lnTo>
                      <a:pt x="62" y="232"/>
                    </a:lnTo>
                    <a:lnTo>
                      <a:pt x="70" y="234"/>
                    </a:lnTo>
                    <a:lnTo>
                      <a:pt x="79" y="238"/>
                    </a:lnTo>
                    <a:lnTo>
                      <a:pt x="85" y="240"/>
                    </a:lnTo>
                    <a:lnTo>
                      <a:pt x="92" y="227"/>
                    </a:lnTo>
                    <a:lnTo>
                      <a:pt x="96" y="208"/>
                    </a:lnTo>
                    <a:lnTo>
                      <a:pt x="96" y="191"/>
                    </a:lnTo>
                    <a:lnTo>
                      <a:pt x="94" y="174"/>
                    </a:lnTo>
                    <a:lnTo>
                      <a:pt x="92" y="150"/>
                    </a:lnTo>
                    <a:lnTo>
                      <a:pt x="92" y="127"/>
                    </a:lnTo>
                    <a:lnTo>
                      <a:pt x="92" y="109"/>
                    </a:lnTo>
                    <a:lnTo>
                      <a:pt x="92" y="94"/>
                    </a:lnTo>
                    <a:lnTo>
                      <a:pt x="92" y="71"/>
                    </a:lnTo>
                    <a:lnTo>
                      <a:pt x="94" y="52"/>
                    </a:lnTo>
                    <a:lnTo>
                      <a:pt x="96" y="35"/>
                    </a:lnTo>
                    <a:lnTo>
                      <a:pt x="96" y="22"/>
                    </a:lnTo>
                    <a:lnTo>
                      <a:pt x="92" y="9"/>
                    </a:lnTo>
                    <a:lnTo>
                      <a:pt x="83" y="0"/>
                    </a:lnTo>
                    <a:lnTo>
                      <a:pt x="75" y="2"/>
                    </a:lnTo>
                    <a:lnTo>
                      <a:pt x="66" y="9"/>
                    </a:lnTo>
                    <a:lnTo>
                      <a:pt x="53" y="15"/>
                    </a:lnTo>
                    <a:lnTo>
                      <a:pt x="45" y="17"/>
                    </a:lnTo>
                    <a:lnTo>
                      <a:pt x="38" y="17"/>
                    </a:lnTo>
                    <a:lnTo>
                      <a:pt x="32" y="17"/>
                    </a:lnTo>
                    <a:lnTo>
                      <a:pt x="23" y="20"/>
                    </a:lnTo>
                    <a:lnTo>
                      <a:pt x="15" y="24"/>
                    </a:lnTo>
                    <a:lnTo>
                      <a:pt x="6" y="37"/>
                    </a:lnTo>
                    <a:lnTo>
                      <a:pt x="2" y="54"/>
                    </a:lnTo>
                    <a:lnTo>
                      <a:pt x="0" y="7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328"/>
              <p:cNvSpPr>
                <a:spLocks/>
              </p:cNvSpPr>
              <p:nvPr/>
            </p:nvSpPr>
            <p:spPr bwMode="auto">
              <a:xfrm>
                <a:off x="2287" y="1608"/>
                <a:ext cx="197" cy="208"/>
              </a:xfrm>
              <a:custGeom>
                <a:avLst/>
                <a:gdLst>
                  <a:gd name="T0" fmla="*/ 184 w 197"/>
                  <a:gd name="T1" fmla="*/ 197 h 208"/>
                  <a:gd name="T2" fmla="*/ 195 w 197"/>
                  <a:gd name="T3" fmla="*/ 169 h 208"/>
                  <a:gd name="T4" fmla="*/ 197 w 197"/>
                  <a:gd name="T5" fmla="*/ 120 h 208"/>
                  <a:gd name="T6" fmla="*/ 197 w 197"/>
                  <a:gd name="T7" fmla="*/ 79 h 208"/>
                  <a:gd name="T8" fmla="*/ 195 w 197"/>
                  <a:gd name="T9" fmla="*/ 30 h 208"/>
                  <a:gd name="T10" fmla="*/ 184 w 197"/>
                  <a:gd name="T11" fmla="*/ 2 h 208"/>
                  <a:gd name="T12" fmla="*/ 165 w 197"/>
                  <a:gd name="T13" fmla="*/ 0 h 208"/>
                  <a:gd name="T14" fmla="*/ 152 w 197"/>
                  <a:gd name="T15" fmla="*/ 2 h 208"/>
                  <a:gd name="T16" fmla="*/ 133 w 197"/>
                  <a:gd name="T17" fmla="*/ 5 h 208"/>
                  <a:gd name="T18" fmla="*/ 120 w 197"/>
                  <a:gd name="T19" fmla="*/ 5 h 208"/>
                  <a:gd name="T20" fmla="*/ 101 w 197"/>
                  <a:gd name="T21" fmla="*/ 7 h 208"/>
                  <a:gd name="T22" fmla="*/ 88 w 197"/>
                  <a:gd name="T23" fmla="*/ 9 h 208"/>
                  <a:gd name="T24" fmla="*/ 71 w 197"/>
                  <a:gd name="T25" fmla="*/ 11 h 208"/>
                  <a:gd name="T26" fmla="*/ 58 w 197"/>
                  <a:gd name="T27" fmla="*/ 11 h 208"/>
                  <a:gd name="T28" fmla="*/ 41 w 197"/>
                  <a:gd name="T29" fmla="*/ 11 h 208"/>
                  <a:gd name="T30" fmla="*/ 32 w 197"/>
                  <a:gd name="T31" fmla="*/ 11 h 208"/>
                  <a:gd name="T32" fmla="*/ 15 w 197"/>
                  <a:gd name="T33" fmla="*/ 15 h 208"/>
                  <a:gd name="T34" fmla="*/ 2 w 197"/>
                  <a:gd name="T35" fmla="*/ 43 h 208"/>
                  <a:gd name="T36" fmla="*/ 0 w 197"/>
                  <a:gd name="T37" fmla="*/ 92 h 208"/>
                  <a:gd name="T38" fmla="*/ 0 w 197"/>
                  <a:gd name="T39" fmla="*/ 131 h 208"/>
                  <a:gd name="T40" fmla="*/ 2 w 197"/>
                  <a:gd name="T41" fmla="*/ 178 h 208"/>
                  <a:gd name="T42" fmla="*/ 15 w 197"/>
                  <a:gd name="T43" fmla="*/ 204 h 208"/>
                  <a:gd name="T44" fmla="*/ 32 w 197"/>
                  <a:gd name="T45" fmla="*/ 208 h 208"/>
                  <a:gd name="T46" fmla="*/ 45 w 197"/>
                  <a:gd name="T47" fmla="*/ 208 h 208"/>
                  <a:gd name="T48" fmla="*/ 64 w 197"/>
                  <a:gd name="T49" fmla="*/ 206 h 208"/>
                  <a:gd name="T50" fmla="*/ 77 w 197"/>
                  <a:gd name="T51" fmla="*/ 206 h 208"/>
                  <a:gd name="T52" fmla="*/ 97 w 197"/>
                  <a:gd name="T53" fmla="*/ 204 h 208"/>
                  <a:gd name="T54" fmla="*/ 109 w 197"/>
                  <a:gd name="T55" fmla="*/ 204 h 208"/>
                  <a:gd name="T56" fmla="*/ 129 w 197"/>
                  <a:gd name="T57" fmla="*/ 204 h 208"/>
                  <a:gd name="T58" fmla="*/ 142 w 197"/>
                  <a:gd name="T59" fmla="*/ 204 h 208"/>
                  <a:gd name="T60" fmla="*/ 159 w 197"/>
                  <a:gd name="T61" fmla="*/ 204 h 208"/>
                  <a:gd name="T62" fmla="*/ 167 w 197"/>
                  <a:gd name="T63" fmla="*/ 202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08"/>
                  <a:gd name="T98" fmla="*/ 197 w 197"/>
                  <a:gd name="T99" fmla="*/ 208 h 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08">
                    <a:moveTo>
                      <a:pt x="176" y="202"/>
                    </a:moveTo>
                    <a:lnTo>
                      <a:pt x="184" y="197"/>
                    </a:lnTo>
                    <a:lnTo>
                      <a:pt x="191" y="187"/>
                    </a:lnTo>
                    <a:lnTo>
                      <a:pt x="195" y="169"/>
                    </a:lnTo>
                    <a:lnTo>
                      <a:pt x="197" y="150"/>
                    </a:lnTo>
                    <a:lnTo>
                      <a:pt x="197" y="120"/>
                    </a:lnTo>
                    <a:lnTo>
                      <a:pt x="197" y="101"/>
                    </a:lnTo>
                    <a:lnTo>
                      <a:pt x="197" y="79"/>
                    </a:lnTo>
                    <a:lnTo>
                      <a:pt x="197" y="50"/>
                    </a:lnTo>
                    <a:lnTo>
                      <a:pt x="195" y="30"/>
                    </a:lnTo>
                    <a:lnTo>
                      <a:pt x="191" y="13"/>
                    </a:lnTo>
                    <a:lnTo>
                      <a:pt x="184" y="2"/>
                    </a:lnTo>
                    <a:lnTo>
                      <a:pt x="176" y="0"/>
                    </a:lnTo>
                    <a:lnTo>
                      <a:pt x="165" y="0"/>
                    </a:lnTo>
                    <a:lnTo>
                      <a:pt x="159" y="0"/>
                    </a:lnTo>
                    <a:lnTo>
                      <a:pt x="152" y="2"/>
                    </a:lnTo>
                    <a:lnTo>
                      <a:pt x="144" y="2"/>
                    </a:lnTo>
                    <a:lnTo>
                      <a:pt x="133" y="5"/>
                    </a:lnTo>
                    <a:lnTo>
                      <a:pt x="127" y="5"/>
                    </a:lnTo>
                    <a:lnTo>
                      <a:pt x="120" y="5"/>
                    </a:lnTo>
                    <a:lnTo>
                      <a:pt x="112" y="5"/>
                    </a:lnTo>
                    <a:lnTo>
                      <a:pt x="101" y="7"/>
                    </a:lnTo>
                    <a:lnTo>
                      <a:pt x="94" y="7"/>
                    </a:lnTo>
                    <a:lnTo>
                      <a:pt x="88" y="9"/>
                    </a:lnTo>
                    <a:lnTo>
                      <a:pt x="79" y="9"/>
                    </a:lnTo>
                    <a:lnTo>
                      <a:pt x="71" y="11"/>
                    </a:lnTo>
                    <a:lnTo>
                      <a:pt x="64" y="11"/>
                    </a:lnTo>
                    <a:lnTo>
                      <a:pt x="58" y="11"/>
                    </a:lnTo>
                    <a:lnTo>
                      <a:pt x="49" y="11"/>
                    </a:lnTo>
                    <a:lnTo>
                      <a:pt x="41" y="11"/>
                    </a:lnTo>
                    <a:lnTo>
                      <a:pt x="37" y="11"/>
                    </a:lnTo>
                    <a:lnTo>
                      <a:pt x="32" y="11"/>
                    </a:lnTo>
                    <a:lnTo>
                      <a:pt x="24" y="11"/>
                    </a:lnTo>
                    <a:lnTo>
                      <a:pt x="15" y="15"/>
                    </a:lnTo>
                    <a:lnTo>
                      <a:pt x="7" y="28"/>
                    </a:lnTo>
                    <a:lnTo>
                      <a:pt x="2" y="43"/>
                    </a:lnTo>
                    <a:lnTo>
                      <a:pt x="0" y="62"/>
                    </a:lnTo>
                    <a:lnTo>
                      <a:pt x="0" y="92"/>
                    </a:lnTo>
                    <a:lnTo>
                      <a:pt x="0" y="112"/>
                    </a:lnTo>
                    <a:lnTo>
                      <a:pt x="0" y="131"/>
                    </a:lnTo>
                    <a:lnTo>
                      <a:pt x="0" y="161"/>
                    </a:lnTo>
                    <a:lnTo>
                      <a:pt x="2" y="178"/>
                    </a:lnTo>
                    <a:lnTo>
                      <a:pt x="7" y="193"/>
                    </a:lnTo>
                    <a:lnTo>
                      <a:pt x="15" y="204"/>
                    </a:lnTo>
                    <a:lnTo>
                      <a:pt x="24" y="208"/>
                    </a:lnTo>
                    <a:lnTo>
                      <a:pt x="32" y="208"/>
                    </a:lnTo>
                    <a:lnTo>
                      <a:pt x="39" y="208"/>
                    </a:lnTo>
                    <a:lnTo>
                      <a:pt x="45" y="208"/>
                    </a:lnTo>
                    <a:lnTo>
                      <a:pt x="56" y="208"/>
                    </a:lnTo>
                    <a:lnTo>
                      <a:pt x="64" y="206"/>
                    </a:lnTo>
                    <a:lnTo>
                      <a:pt x="71" y="206"/>
                    </a:lnTo>
                    <a:lnTo>
                      <a:pt x="77" y="206"/>
                    </a:lnTo>
                    <a:lnTo>
                      <a:pt x="86" y="206"/>
                    </a:lnTo>
                    <a:lnTo>
                      <a:pt x="97" y="204"/>
                    </a:lnTo>
                    <a:lnTo>
                      <a:pt x="103" y="204"/>
                    </a:lnTo>
                    <a:lnTo>
                      <a:pt x="109" y="204"/>
                    </a:lnTo>
                    <a:lnTo>
                      <a:pt x="120" y="204"/>
                    </a:lnTo>
                    <a:lnTo>
                      <a:pt x="129" y="204"/>
                    </a:lnTo>
                    <a:lnTo>
                      <a:pt x="135" y="204"/>
                    </a:lnTo>
                    <a:lnTo>
                      <a:pt x="142" y="204"/>
                    </a:lnTo>
                    <a:lnTo>
                      <a:pt x="150" y="204"/>
                    </a:lnTo>
                    <a:lnTo>
                      <a:pt x="159" y="204"/>
                    </a:lnTo>
                    <a:lnTo>
                      <a:pt x="163" y="202"/>
                    </a:lnTo>
                    <a:lnTo>
                      <a:pt x="167" y="202"/>
                    </a:lnTo>
                    <a:lnTo>
                      <a:pt x="176" y="20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329"/>
              <p:cNvSpPr>
                <a:spLocks/>
              </p:cNvSpPr>
              <p:nvPr/>
            </p:nvSpPr>
            <p:spPr bwMode="auto">
              <a:xfrm>
                <a:off x="2510" y="1591"/>
                <a:ext cx="197" cy="216"/>
              </a:xfrm>
              <a:custGeom>
                <a:avLst/>
                <a:gdLst>
                  <a:gd name="T0" fmla="*/ 182 w 197"/>
                  <a:gd name="T1" fmla="*/ 204 h 216"/>
                  <a:gd name="T2" fmla="*/ 195 w 197"/>
                  <a:gd name="T3" fmla="*/ 176 h 216"/>
                  <a:gd name="T4" fmla="*/ 197 w 197"/>
                  <a:gd name="T5" fmla="*/ 124 h 216"/>
                  <a:gd name="T6" fmla="*/ 197 w 197"/>
                  <a:gd name="T7" fmla="*/ 82 h 216"/>
                  <a:gd name="T8" fmla="*/ 195 w 197"/>
                  <a:gd name="T9" fmla="*/ 30 h 216"/>
                  <a:gd name="T10" fmla="*/ 182 w 197"/>
                  <a:gd name="T11" fmla="*/ 2 h 216"/>
                  <a:gd name="T12" fmla="*/ 165 w 197"/>
                  <a:gd name="T13" fmla="*/ 0 h 216"/>
                  <a:gd name="T14" fmla="*/ 152 w 197"/>
                  <a:gd name="T15" fmla="*/ 2 h 216"/>
                  <a:gd name="T16" fmla="*/ 133 w 197"/>
                  <a:gd name="T17" fmla="*/ 4 h 216"/>
                  <a:gd name="T18" fmla="*/ 120 w 197"/>
                  <a:gd name="T19" fmla="*/ 4 h 216"/>
                  <a:gd name="T20" fmla="*/ 101 w 197"/>
                  <a:gd name="T21" fmla="*/ 7 h 216"/>
                  <a:gd name="T22" fmla="*/ 88 w 197"/>
                  <a:gd name="T23" fmla="*/ 7 h 216"/>
                  <a:gd name="T24" fmla="*/ 68 w 197"/>
                  <a:gd name="T25" fmla="*/ 9 h 216"/>
                  <a:gd name="T26" fmla="*/ 58 w 197"/>
                  <a:gd name="T27" fmla="*/ 9 h 216"/>
                  <a:gd name="T28" fmla="*/ 41 w 197"/>
                  <a:gd name="T29" fmla="*/ 11 h 216"/>
                  <a:gd name="T30" fmla="*/ 32 w 197"/>
                  <a:gd name="T31" fmla="*/ 11 h 216"/>
                  <a:gd name="T32" fmla="*/ 15 w 197"/>
                  <a:gd name="T33" fmla="*/ 15 h 216"/>
                  <a:gd name="T34" fmla="*/ 2 w 197"/>
                  <a:gd name="T35" fmla="*/ 45 h 216"/>
                  <a:gd name="T36" fmla="*/ 0 w 197"/>
                  <a:gd name="T37" fmla="*/ 94 h 216"/>
                  <a:gd name="T38" fmla="*/ 0 w 197"/>
                  <a:gd name="T39" fmla="*/ 137 h 216"/>
                  <a:gd name="T40" fmla="*/ 2 w 197"/>
                  <a:gd name="T41" fmla="*/ 186 h 216"/>
                  <a:gd name="T42" fmla="*/ 15 w 197"/>
                  <a:gd name="T43" fmla="*/ 212 h 216"/>
                  <a:gd name="T44" fmla="*/ 32 w 197"/>
                  <a:gd name="T45" fmla="*/ 216 h 216"/>
                  <a:gd name="T46" fmla="*/ 45 w 197"/>
                  <a:gd name="T47" fmla="*/ 216 h 216"/>
                  <a:gd name="T48" fmla="*/ 64 w 197"/>
                  <a:gd name="T49" fmla="*/ 214 h 216"/>
                  <a:gd name="T50" fmla="*/ 77 w 197"/>
                  <a:gd name="T51" fmla="*/ 214 h 216"/>
                  <a:gd name="T52" fmla="*/ 96 w 197"/>
                  <a:gd name="T53" fmla="*/ 212 h 216"/>
                  <a:gd name="T54" fmla="*/ 109 w 197"/>
                  <a:gd name="T55" fmla="*/ 212 h 216"/>
                  <a:gd name="T56" fmla="*/ 126 w 197"/>
                  <a:gd name="T57" fmla="*/ 212 h 216"/>
                  <a:gd name="T58" fmla="*/ 139 w 197"/>
                  <a:gd name="T59" fmla="*/ 212 h 216"/>
                  <a:gd name="T60" fmla="*/ 156 w 197"/>
                  <a:gd name="T61" fmla="*/ 210 h 216"/>
                  <a:gd name="T62" fmla="*/ 165 w 197"/>
                  <a:gd name="T63" fmla="*/ 208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16"/>
                  <a:gd name="T98" fmla="*/ 197 w 197"/>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16">
                    <a:moveTo>
                      <a:pt x="173" y="208"/>
                    </a:moveTo>
                    <a:lnTo>
                      <a:pt x="182" y="204"/>
                    </a:lnTo>
                    <a:lnTo>
                      <a:pt x="191" y="193"/>
                    </a:lnTo>
                    <a:lnTo>
                      <a:pt x="195" y="176"/>
                    </a:lnTo>
                    <a:lnTo>
                      <a:pt x="197" y="156"/>
                    </a:lnTo>
                    <a:lnTo>
                      <a:pt x="197" y="124"/>
                    </a:lnTo>
                    <a:lnTo>
                      <a:pt x="197" y="103"/>
                    </a:lnTo>
                    <a:lnTo>
                      <a:pt x="197" y="82"/>
                    </a:lnTo>
                    <a:lnTo>
                      <a:pt x="197" y="52"/>
                    </a:lnTo>
                    <a:lnTo>
                      <a:pt x="195" y="30"/>
                    </a:lnTo>
                    <a:lnTo>
                      <a:pt x="191" y="13"/>
                    </a:lnTo>
                    <a:lnTo>
                      <a:pt x="182" y="2"/>
                    </a:lnTo>
                    <a:lnTo>
                      <a:pt x="173" y="0"/>
                    </a:lnTo>
                    <a:lnTo>
                      <a:pt x="165" y="0"/>
                    </a:lnTo>
                    <a:lnTo>
                      <a:pt x="158" y="0"/>
                    </a:lnTo>
                    <a:lnTo>
                      <a:pt x="152" y="2"/>
                    </a:lnTo>
                    <a:lnTo>
                      <a:pt x="141" y="2"/>
                    </a:lnTo>
                    <a:lnTo>
                      <a:pt x="133" y="4"/>
                    </a:lnTo>
                    <a:lnTo>
                      <a:pt x="126" y="4"/>
                    </a:lnTo>
                    <a:lnTo>
                      <a:pt x="120" y="4"/>
                    </a:lnTo>
                    <a:lnTo>
                      <a:pt x="111" y="7"/>
                    </a:lnTo>
                    <a:lnTo>
                      <a:pt x="101" y="7"/>
                    </a:lnTo>
                    <a:lnTo>
                      <a:pt x="94" y="7"/>
                    </a:lnTo>
                    <a:lnTo>
                      <a:pt x="88" y="7"/>
                    </a:lnTo>
                    <a:lnTo>
                      <a:pt x="77" y="9"/>
                    </a:lnTo>
                    <a:lnTo>
                      <a:pt x="68" y="9"/>
                    </a:lnTo>
                    <a:lnTo>
                      <a:pt x="64" y="9"/>
                    </a:lnTo>
                    <a:lnTo>
                      <a:pt x="58" y="9"/>
                    </a:lnTo>
                    <a:lnTo>
                      <a:pt x="49" y="9"/>
                    </a:lnTo>
                    <a:lnTo>
                      <a:pt x="41" y="11"/>
                    </a:lnTo>
                    <a:lnTo>
                      <a:pt x="36" y="11"/>
                    </a:lnTo>
                    <a:lnTo>
                      <a:pt x="32" y="11"/>
                    </a:lnTo>
                    <a:lnTo>
                      <a:pt x="23" y="11"/>
                    </a:lnTo>
                    <a:lnTo>
                      <a:pt x="15" y="15"/>
                    </a:lnTo>
                    <a:lnTo>
                      <a:pt x="6" y="28"/>
                    </a:lnTo>
                    <a:lnTo>
                      <a:pt x="2" y="45"/>
                    </a:lnTo>
                    <a:lnTo>
                      <a:pt x="0" y="64"/>
                    </a:lnTo>
                    <a:lnTo>
                      <a:pt x="0" y="94"/>
                    </a:lnTo>
                    <a:lnTo>
                      <a:pt x="0" y="116"/>
                    </a:lnTo>
                    <a:lnTo>
                      <a:pt x="0" y="137"/>
                    </a:lnTo>
                    <a:lnTo>
                      <a:pt x="0" y="167"/>
                    </a:lnTo>
                    <a:lnTo>
                      <a:pt x="2" y="186"/>
                    </a:lnTo>
                    <a:lnTo>
                      <a:pt x="6" y="201"/>
                    </a:lnTo>
                    <a:lnTo>
                      <a:pt x="15" y="212"/>
                    </a:lnTo>
                    <a:lnTo>
                      <a:pt x="23" y="216"/>
                    </a:lnTo>
                    <a:lnTo>
                      <a:pt x="32" y="216"/>
                    </a:lnTo>
                    <a:lnTo>
                      <a:pt x="38" y="216"/>
                    </a:lnTo>
                    <a:lnTo>
                      <a:pt x="45" y="216"/>
                    </a:lnTo>
                    <a:lnTo>
                      <a:pt x="53" y="216"/>
                    </a:lnTo>
                    <a:lnTo>
                      <a:pt x="64" y="214"/>
                    </a:lnTo>
                    <a:lnTo>
                      <a:pt x="71" y="214"/>
                    </a:lnTo>
                    <a:lnTo>
                      <a:pt x="77" y="214"/>
                    </a:lnTo>
                    <a:lnTo>
                      <a:pt x="86" y="214"/>
                    </a:lnTo>
                    <a:lnTo>
                      <a:pt x="96" y="212"/>
                    </a:lnTo>
                    <a:lnTo>
                      <a:pt x="103" y="212"/>
                    </a:lnTo>
                    <a:lnTo>
                      <a:pt x="109" y="212"/>
                    </a:lnTo>
                    <a:lnTo>
                      <a:pt x="118" y="212"/>
                    </a:lnTo>
                    <a:lnTo>
                      <a:pt x="126" y="212"/>
                    </a:lnTo>
                    <a:lnTo>
                      <a:pt x="133" y="212"/>
                    </a:lnTo>
                    <a:lnTo>
                      <a:pt x="139" y="212"/>
                    </a:lnTo>
                    <a:lnTo>
                      <a:pt x="148" y="210"/>
                    </a:lnTo>
                    <a:lnTo>
                      <a:pt x="156" y="210"/>
                    </a:lnTo>
                    <a:lnTo>
                      <a:pt x="161" y="208"/>
                    </a:lnTo>
                    <a:lnTo>
                      <a:pt x="165" y="208"/>
                    </a:lnTo>
                    <a:lnTo>
                      <a:pt x="173" y="208"/>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330"/>
              <p:cNvSpPr>
                <a:spLocks/>
              </p:cNvSpPr>
              <p:nvPr/>
            </p:nvSpPr>
            <p:spPr bwMode="auto">
              <a:xfrm>
                <a:off x="2731" y="1574"/>
                <a:ext cx="199" cy="223"/>
              </a:xfrm>
              <a:custGeom>
                <a:avLst/>
                <a:gdLst>
                  <a:gd name="T0" fmla="*/ 184 w 199"/>
                  <a:gd name="T1" fmla="*/ 212 h 223"/>
                  <a:gd name="T2" fmla="*/ 197 w 199"/>
                  <a:gd name="T3" fmla="*/ 182 h 223"/>
                  <a:gd name="T4" fmla="*/ 199 w 199"/>
                  <a:gd name="T5" fmla="*/ 128 h 223"/>
                  <a:gd name="T6" fmla="*/ 199 w 199"/>
                  <a:gd name="T7" fmla="*/ 84 h 223"/>
                  <a:gd name="T8" fmla="*/ 197 w 199"/>
                  <a:gd name="T9" fmla="*/ 30 h 223"/>
                  <a:gd name="T10" fmla="*/ 184 w 199"/>
                  <a:gd name="T11" fmla="*/ 4 h 223"/>
                  <a:gd name="T12" fmla="*/ 167 w 199"/>
                  <a:gd name="T13" fmla="*/ 0 h 223"/>
                  <a:gd name="T14" fmla="*/ 154 w 199"/>
                  <a:gd name="T15" fmla="*/ 2 h 223"/>
                  <a:gd name="T16" fmla="*/ 134 w 199"/>
                  <a:gd name="T17" fmla="*/ 2 h 223"/>
                  <a:gd name="T18" fmla="*/ 122 w 199"/>
                  <a:gd name="T19" fmla="*/ 2 h 223"/>
                  <a:gd name="T20" fmla="*/ 102 w 199"/>
                  <a:gd name="T21" fmla="*/ 4 h 223"/>
                  <a:gd name="T22" fmla="*/ 90 w 199"/>
                  <a:gd name="T23" fmla="*/ 6 h 223"/>
                  <a:gd name="T24" fmla="*/ 70 w 199"/>
                  <a:gd name="T25" fmla="*/ 9 h 223"/>
                  <a:gd name="T26" fmla="*/ 57 w 199"/>
                  <a:gd name="T27" fmla="*/ 9 h 223"/>
                  <a:gd name="T28" fmla="*/ 40 w 199"/>
                  <a:gd name="T29" fmla="*/ 11 h 223"/>
                  <a:gd name="T30" fmla="*/ 32 w 199"/>
                  <a:gd name="T31" fmla="*/ 11 h 223"/>
                  <a:gd name="T32" fmla="*/ 15 w 199"/>
                  <a:gd name="T33" fmla="*/ 17 h 223"/>
                  <a:gd name="T34" fmla="*/ 2 w 199"/>
                  <a:gd name="T35" fmla="*/ 45 h 223"/>
                  <a:gd name="T36" fmla="*/ 0 w 199"/>
                  <a:gd name="T37" fmla="*/ 96 h 223"/>
                  <a:gd name="T38" fmla="*/ 2 w 199"/>
                  <a:gd name="T39" fmla="*/ 139 h 223"/>
                  <a:gd name="T40" fmla="*/ 4 w 199"/>
                  <a:gd name="T41" fmla="*/ 193 h 223"/>
                  <a:gd name="T42" fmla="*/ 15 w 199"/>
                  <a:gd name="T43" fmla="*/ 218 h 223"/>
                  <a:gd name="T44" fmla="*/ 34 w 199"/>
                  <a:gd name="T45" fmla="*/ 223 h 223"/>
                  <a:gd name="T46" fmla="*/ 47 w 199"/>
                  <a:gd name="T47" fmla="*/ 223 h 223"/>
                  <a:gd name="T48" fmla="*/ 64 w 199"/>
                  <a:gd name="T49" fmla="*/ 223 h 223"/>
                  <a:gd name="T50" fmla="*/ 77 w 199"/>
                  <a:gd name="T51" fmla="*/ 223 h 223"/>
                  <a:gd name="T52" fmla="*/ 96 w 199"/>
                  <a:gd name="T53" fmla="*/ 221 h 223"/>
                  <a:gd name="T54" fmla="*/ 109 w 199"/>
                  <a:gd name="T55" fmla="*/ 221 h 223"/>
                  <a:gd name="T56" fmla="*/ 128 w 199"/>
                  <a:gd name="T57" fmla="*/ 221 h 223"/>
                  <a:gd name="T58" fmla="*/ 141 w 199"/>
                  <a:gd name="T59" fmla="*/ 218 h 223"/>
                  <a:gd name="T60" fmla="*/ 158 w 199"/>
                  <a:gd name="T61" fmla="*/ 218 h 223"/>
                  <a:gd name="T62" fmla="*/ 167 w 199"/>
                  <a:gd name="T63" fmla="*/ 216 h 2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223"/>
                  <a:gd name="T98" fmla="*/ 199 w 199"/>
                  <a:gd name="T99" fmla="*/ 223 h 2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223">
                    <a:moveTo>
                      <a:pt x="175" y="216"/>
                    </a:moveTo>
                    <a:lnTo>
                      <a:pt x="184" y="212"/>
                    </a:lnTo>
                    <a:lnTo>
                      <a:pt x="192" y="199"/>
                    </a:lnTo>
                    <a:lnTo>
                      <a:pt x="197" y="182"/>
                    </a:lnTo>
                    <a:lnTo>
                      <a:pt x="199" y="161"/>
                    </a:lnTo>
                    <a:lnTo>
                      <a:pt x="199" y="128"/>
                    </a:lnTo>
                    <a:lnTo>
                      <a:pt x="199" y="107"/>
                    </a:lnTo>
                    <a:lnTo>
                      <a:pt x="199" y="84"/>
                    </a:lnTo>
                    <a:lnTo>
                      <a:pt x="199" y="51"/>
                    </a:lnTo>
                    <a:lnTo>
                      <a:pt x="197" y="30"/>
                    </a:lnTo>
                    <a:lnTo>
                      <a:pt x="192" y="15"/>
                    </a:lnTo>
                    <a:lnTo>
                      <a:pt x="184" y="4"/>
                    </a:lnTo>
                    <a:lnTo>
                      <a:pt x="175" y="0"/>
                    </a:lnTo>
                    <a:lnTo>
                      <a:pt x="167" y="0"/>
                    </a:lnTo>
                    <a:lnTo>
                      <a:pt x="160" y="0"/>
                    </a:lnTo>
                    <a:lnTo>
                      <a:pt x="154" y="2"/>
                    </a:lnTo>
                    <a:lnTo>
                      <a:pt x="143" y="2"/>
                    </a:lnTo>
                    <a:lnTo>
                      <a:pt x="134" y="2"/>
                    </a:lnTo>
                    <a:lnTo>
                      <a:pt x="128" y="2"/>
                    </a:lnTo>
                    <a:lnTo>
                      <a:pt x="122" y="2"/>
                    </a:lnTo>
                    <a:lnTo>
                      <a:pt x="113" y="4"/>
                    </a:lnTo>
                    <a:lnTo>
                      <a:pt x="102" y="4"/>
                    </a:lnTo>
                    <a:lnTo>
                      <a:pt x="96" y="6"/>
                    </a:lnTo>
                    <a:lnTo>
                      <a:pt x="90" y="6"/>
                    </a:lnTo>
                    <a:lnTo>
                      <a:pt x="79" y="9"/>
                    </a:lnTo>
                    <a:lnTo>
                      <a:pt x="70" y="9"/>
                    </a:lnTo>
                    <a:lnTo>
                      <a:pt x="64" y="9"/>
                    </a:lnTo>
                    <a:lnTo>
                      <a:pt x="57" y="9"/>
                    </a:lnTo>
                    <a:lnTo>
                      <a:pt x="49" y="9"/>
                    </a:lnTo>
                    <a:lnTo>
                      <a:pt x="40" y="11"/>
                    </a:lnTo>
                    <a:lnTo>
                      <a:pt x="36" y="11"/>
                    </a:lnTo>
                    <a:lnTo>
                      <a:pt x="32" y="11"/>
                    </a:lnTo>
                    <a:lnTo>
                      <a:pt x="23" y="13"/>
                    </a:lnTo>
                    <a:lnTo>
                      <a:pt x="15" y="17"/>
                    </a:lnTo>
                    <a:lnTo>
                      <a:pt x="6" y="28"/>
                    </a:lnTo>
                    <a:lnTo>
                      <a:pt x="2" y="45"/>
                    </a:lnTo>
                    <a:lnTo>
                      <a:pt x="0" y="66"/>
                    </a:lnTo>
                    <a:lnTo>
                      <a:pt x="0" y="96"/>
                    </a:lnTo>
                    <a:lnTo>
                      <a:pt x="2" y="118"/>
                    </a:lnTo>
                    <a:lnTo>
                      <a:pt x="2" y="139"/>
                    </a:lnTo>
                    <a:lnTo>
                      <a:pt x="2" y="171"/>
                    </a:lnTo>
                    <a:lnTo>
                      <a:pt x="4" y="193"/>
                    </a:lnTo>
                    <a:lnTo>
                      <a:pt x="8" y="208"/>
                    </a:lnTo>
                    <a:lnTo>
                      <a:pt x="15" y="218"/>
                    </a:lnTo>
                    <a:lnTo>
                      <a:pt x="23" y="223"/>
                    </a:lnTo>
                    <a:lnTo>
                      <a:pt x="34" y="223"/>
                    </a:lnTo>
                    <a:lnTo>
                      <a:pt x="40" y="223"/>
                    </a:lnTo>
                    <a:lnTo>
                      <a:pt x="47" y="223"/>
                    </a:lnTo>
                    <a:lnTo>
                      <a:pt x="55" y="223"/>
                    </a:lnTo>
                    <a:lnTo>
                      <a:pt x="64" y="223"/>
                    </a:lnTo>
                    <a:lnTo>
                      <a:pt x="70" y="223"/>
                    </a:lnTo>
                    <a:lnTo>
                      <a:pt x="77" y="223"/>
                    </a:lnTo>
                    <a:lnTo>
                      <a:pt x="87" y="221"/>
                    </a:lnTo>
                    <a:lnTo>
                      <a:pt x="96" y="221"/>
                    </a:lnTo>
                    <a:lnTo>
                      <a:pt x="102" y="221"/>
                    </a:lnTo>
                    <a:lnTo>
                      <a:pt x="109" y="221"/>
                    </a:lnTo>
                    <a:lnTo>
                      <a:pt x="119" y="221"/>
                    </a:lnTo>
                    <a:lnTo>
                      <a:pt x="128" y="221"/>
                    </a:lnTo>
                    <a:lnTo>
                      <a:pt x="134" y="218"/>
                    </a:lnTo>
                    <a:lnTo>
                      <a:pt x="141" y="218"/>
                    </a:lnTo>
                    <a:lnTo>
                      <a:pt x="149" y="218"/>
                    </a:lnTo>
                    <a:lnTo>
                      <a:pt x="158" y="218"/>
                    </a:lnTo>
                    <a:lnTo>
                      <a:pt x="162" y="216"/>
                    </a:lnTo>
                    <a:lnTo>
                      <a:pt x="167" y="216"/>
                    </a:lnTo>
                    <a:lnTo>
                      <a:pt x="175" y="216"/>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331"/>
              <p:cNvSpPr>
                <a:spLocks/>
              </p:cNvSpPr>
              <p:nvPr/>
            </p:nvSpPr>
            <p:spPr bwMode="auto">
              <a:xfrm>
                <a:off x="2392" y="1867"/>
                <a:ext cx="199" cy="206"/>
              </a:xfrm>
              <a:custGeom>
                <a:avLst/>
                <a:gdLst>
                  <a:gd name="T0" fmla="*/ 167 w 199"/>
                  <a:gd name="T1" fmla="*/ 3 h 206"/>
                  <a:gd name="T2" fmla="*/ 154 w 199"/>
                  <a:gd name="T3" fmla="*/ 0 h 206"/>
                  <a:gd name="T4" fmla="*/ 135 w 199"/>
                  <a:gd name="T5" fmla="*/ 3 h 206"/>
                  <a:gd name="T6" fmla="*/ 122 w 199"/>
                  <a:gd name="T7" fmla="*/ 3 h 206"/>
                  <a:gd name="T8" fmla="*/ 103 w 199"/>
                  <a:gd name="T9" fmla="*/ 3 h 206"/>
                  <a:gd name="T10" fmla="*/ 90 w 199"/>
                  <a:gd name="T11" fmla="*/ 3 h 206"/>
                  <a:gd name="T12" fmla="*/ 71 w 199"/>
                  <a:gd name="T13" fmla="*/ 5 h 206"/>
                  <a:gd name="T14" fmla="*/ 58 w 199"/>
                  <a:gd name="T15" fmla="*/ 5 h 206"/>
                  <a:gd name="T16" fmla="*/ 41 w 199"/>
                  <a:gd name="T17" fmla="*/ 5 h 206"/>
                  <a:gd name="T18" fmla="*/ 32 w 199"/>
                  <a:gd name="T19" fmla="*/ 7 h 206"/>
                  <a:gd name="T20" fmla="*/ 15 w 199"/>
                  <a:gd name="T21" fmla="*/ 11 h 206"/>
                  <a:gd name="T22" fmla="*/ 2 w 199"/>
                  <a:gd name="T23" fmla="*/ 37 h 206"/>
                  <a:gd name="T24" fmla="*/ 0 w 199"/>
                  <a:gd name="T25" fmla="*/ 86 h 206"/>
                  <a:gd name="T26" fmla="*/ 0 w 199"/>
                  <a:gd name="T27" fmla="*/ 125 h 206"/>
                  <a:gd name="T28" fmla="*/ 2 w 199"/>
                  <a:gd name="T29" fmla="*/ 174 h 206"/>
                  <a:gd name="T30" fmla="*/ 15 w 199"/>
                  <a:gd name="T31" fmla="*/ 202 h 206"/>
                  <a:gd name="T32" fmla="*/ 34 w 199"/>
                  <a:gd name="T33" fmla="*/ 206 h 206"/>
                  <a:gd name="T34" fmla="*/ 47 w 199"/>
                  <a:gd name="T35" fmla="*/ 206 h 206"/>
                  <a:gd name="T36" fmla="*/ 64 w 199"/>
                  <a:gd name="T37" fmla="*/ 206 h 206"/>
                  <a:gd name="T38" fmla="*/ 77 w 199"/>
                  <a:gd name="T39" fmla="*/ 204 h 206"/>
                  <a:gd name="T40" fmla="*/ 97 w 199"/>
                  <a:gd name="T41" fmla="*/ 204 h 206"/>
                  <a:gd name="T42" fmla="*/ 109 w 199"/>
                  <a:gd name="T43" fmla="*/ 204 h 206"/>
                  <a:gd name="T44" fmla="*/ 129 w 199"/>
                  <a:gd name="T45" fmla="*/ 204 h 206"/>
                  <a:gd name="T46" fmla="*/ 141 w 199"/>
                  <a:gd name="T47" fmla="*/ 206 h 206"/>
                  <a:gd name="T48" fmla="*/ 159 w 199"/>
                  <a:gd name="T49" fmla="*/ 206 h 206"/>
                  <a:gd name="T50" fmla="*/ 167 w 199"/>
                  <a:gd name="T51" fmla="*/ 206 h 206"/>
                  <a:gd name="T52" fmla="*/ 184 w 199"/>
                  <a:gd name="T53" fmla="*/ 202 h 206"/>
                  <a:gd name="T54" fmla="*/ 197 w 199"/>
                  <a:gd name="T55" fmla="*/ 174 h 206"/>
                  <a:gd name="T56" fmla="*/ 199 w 199"/>
                  <a:gd name="T57" fmla="*/ 125 h 206"/>
                  <a:gd name="T58" fmla="*/ 197 w 199"/>
                  <a:gd name="T59" fmla="*/ 82 h 206"/>
                  <a:gd name="T60" fmla="*/ 195 w 199"/>
                  <a:gd name="T61" fmla="*/ 33 h 206"/>
                  <a:gd name="T62" fmla="*/ 184 w 199"/>
                  <a:gd name="T63" fmla="*/ 7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206"/>
                  <a:gd name="T98" fmla="*/ 199 w 199"/>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206">
                    <a:moveTo>
                      <a:pt x="176" y="3"/>
                    </a:moveTo>
                    <a:lnTo>
                      <a:pt x="167" y="3"/>
                    </a:lnTo>
                    <a:lnTo>
                      <a:pt x="161" y="0"/>
                    </a:lnTo>
                    <a:lnTo>
                      <a:pt x="154" y="0"/>
                    </a:lnTo>
                    <a:lnTo>
                      <a:pt x="144" y="0"/>
                    </a:lnTo>
                    <a:lnTo>
                      <a:pt x="135" y="3"/>
                    </a:lnTo>
                    <a:lnTo>
                      <a:pt x="129" y="3"/>
                    </a:lnTo>
                    <a:lnTo>
                      <a:pt x="122" y="3"/>
                    </a:lnTo>
                    <a:lnTo>
                      <a:pt x="114" y="3"/>
                    </a:lnTo>
                    <a:lnTo>
                      <a:pt x="103" y="3"/>
                    </a:lnTo>
                    <a:lnTo>
                      <a:pt x="97" y="3"/>
                    </a:lnTo>
                    <a:lnTo>
                      <a:pt x="90" y="3"/>
                    </a:lnTo>
                    <a:lnTo>
                      <a:pt x="79" y="5"/>
                    </a:lnTo>
                    <a:lnTo>
                      <a:pt x="71" y="5"/>
                    </a:lnTo>
                    <a:lnTo>
                      <a:pt x="64" y="5"/>
                    </a:lnTo>
                    <a:lnTo>
                      <a:pt x="58" y="5"/>
                    </a:lnTo>
                    <a:lnTo>
                      <a:pt x="49" y="5"/>
                    </a:lnTo>
                    <a:lnTo>
                      <a:pt x="41" y="5"/>
                    </a:lnTo>
                    <a:lnTo>
                      <a:pt x="37" y="5"/>
                    </a:lnTo>
                    <a:lnTo>
                      <a:pt x="32" y="7"/>
                    </a:lnTo>
                    <a:lnTo>
                      <a:pt x="24" y="7"/>
                    </a:lnTo>
                    <a:lnTo>
                      <a:pt x="15" y="11"/>
                    </a:lnTo>
                    <a:lnTo>
                      <a:pt x="7" y="22"/>
                    </a:lnTo>
                    <a:lnTo>
                      <a:pt x="2" y="37"/>
                    </a:lnTo>
                    <a:lnTo>
                      <a:pt x="0" y="56"/>
                    </a:lnTo>
                    <a:lnTo>
                      <a:pt x="0" y="86"/>
                    </a:lnTo>
                    <a:lnTo>
                      <a:pt x="0" y="105"/>
                    </a:lnTo>
                    <a:lnTo>
                      <a:pt x="0" y="125"/>
                    </a:lnTo>
                    <a:lnTo>
                      <a:pt x="0" y="155"/>
                    </a:lnTo>
                    <a:lnTo>
                      <a:pt x="2" y="174"/>
                    </a:lnTo>
                    <a:lnTo>
                      <a:pt x="7" y="191"/>
                    </a:lnTo>
                    <a:lnTo>
                      <a:pt x="15" y="202"/>
                    </a:lnTo>
                    <a:lnTo>
                      <a:pt x="24" y="206"/>
                    </a:lnTo>
                    <a:lnTo>
                      <a:pt x="34" y="206"/>
                    </a:lnTo>
                    <a:lnTo>
                      <a:pt x="41" y="206"/>
                    </a:lnTo>
                    <a:lnTo>
                      <a:pt x="47" y="206"/>
                    </a:lnTo>
                    <a:lnTo>
                      <a:pt x="56" y="206"/>
                    </a:lnTo>
                    <a:lnTo>
                      <a:pt x="64" y="206"/>
                    </a:lnTo>
                    <a:lnTo>
                      <a:pt x="71" y="204"/>
                    </a:lnTo>
                    <a:lnTo>
                      <a:pt x="77" y="204"/>
                    </a:lnTo>
                    <a:lnTo>
                      <a:pt x="86" y="204"/>
                    </a:lnTo>
                    <a:lnTo>
                      <a:pt x="97" y="204"/>
                    </a:lnTo>
                    <a:lnTo>
                      <a:pt x="103" y="204"/>
                    </a:lnTo>
                    <a:lnTo>
                      <a:pt x="109" y="204"/>
                    </a:lnTo>
                    <a:lnTo>
                      <a:pt x="120" y="204"/>
                    </a:lnTo>
                    <a:lnTo>
                      <a:pt x="129" y="204"/>
                    </a:lnTo>
                    <a:lnTo>
                      <a:pt x="135" y="204"/>
                    </a:lnTo>
                    <a:lnTo>
                      <a:pt x="141" y="206"/>
                    </a:lnTo>
                    <a:lnTo>
                      <a:pt x="150" y="206"/>
                    </a:lnTo>
                    <a:lnTo>
                      <a:pt x="159" y="206"/>
                    </a:lnTo>
                    <a:lnTo>
                      <a:pt x="163" y="206"/>
                    </a:lnTo>
                    <a:lnTo>
                      <a:pt x="167" y="206"/>
                    </a:lnTo>
                    <a:lnTo>
                      <a:pt x="176" y="206"/>
                    </a:lnTo>
                    <a:lnTo>
                      <a:pt x="184" y="202"/>
                    </a:lnTo>
                    <a:lnTo>
                      <a:pt x="193" y="191"/>
                    </a:lnTo>
                    <a:lnTo>
                      <a:pt x="197" y="174"/>
                    </a:lnTo>
                    <a:lnTo>
                      <a:pt x="199" y="155"/>
                    </a:lnTo>
                    <a:lnTo>
                      <a:pt x="199" y="125"/>
                    </a:lnTo>
                    <a:lnTo>
                      <a:pt x="199" y="103"/>
                    </a:lnTo>
                    <a:lnTo>
                      <a:pt x="197" y="82"/>
                    </a:lnTo>
                    <a:lnTo>
                      <a:pt x="197" y="52"/>
                    </a:lnTo>
                    <a:lnTo>
                      <a:pt x="195" y="33"/>
                    </a:lnTo>
                    <a:lnTo>
                      <a:pt x="191" y="18"/>
                    </a:lnTo>
                    <a:lnTo>
                      <a:pt x="184" y="7"/>
                    </a:lnTo>
                    <a:lnTo>
                      <a:pt x="176" y="3"/>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332"/>
              <p:cNvSpPr>
                <a:spLocks/>
              </p:cNvSpPr>
              <p:nvPr/>
            </p:nvSpPr>
            <p:spPr bwMode="auto">
              <a:xfrm>
                <a:off x="2615" y="1863"/>
                <a:ext cx="199" cy="212"/>
              </a:xfrm>
              <a:custGeom>
                <a:avLst/>
                <a:gdLst>
                  <a:gd name="T0" fmla="*/ 165 w 199"/>
                  <a:gd name="T1" fmla="*/ 0 h 212"/>
                  <a:gd name="T2" fmla="*/ 152 w 199"/>
                  <a:gd name="T3" fmla="*/ 0 h 212"/>
                  <a:gd name="T4" fmla="*/ 135 w 199"/>
                  <a:gd name="T5" fmla="*/ 0 h 212"/>
                  <a:gd name="T6" fmla="*/ 122 w 199"/>
                  <a:gd name="T7" fmla="*/ 0 h 212"/>
                  <a:gd name="T8" fmla="*/ 103 w 199"/>
                  <a:gd name="T9" fmla="*/ 0 h 212"/>
                  <a:gd name="T10" fmla="*/ 90 w 199"/>
                  <a:gd name="T11" fmla="*/ 2 h 212"/>
                  <a:gd name="T12" fmla="*/ 71 w 199"/>
                  <a:gd name="T13" fmla="*/ 2 h 212"/>
                  <a:gd name="T14" fmla="*/ 58 w 199"/>
                  <a:gd name="T15" fmla="*/ 2 h 212"/>
                  <a:gd name="T16" fmla="*/ 41 w 199"/>
                  <a:gd name="T17" fmla="*/ 2 h 212"/>
                  <a:gd name="T18" fmla="*/ 32 w 199"/>
                  <a:gd name="T19" fmla="*/ 2 h 212"/>
                  <a:gd name="T20" fmla="*/ 15 w 199"/>
                  <a:gd name="T21" fmla="*/ 7 h 212"/>
                  <a:gd name="T22" fmla="*/ 2 w 199"/>
                  <a:gd name="T23" fmla="*/ 34 h 212"/>
                  <a:gd name="T24" fmla="*/ 0 w 199"/>
                  <a:gd name="T25" fmla="*/ 86 h 212"/>
                  <a:gd name="T26" fmla="*/ 0 w 199"/>
                  <a:gd name="T27" fmla="*/ 129 h 212"/>
                  <a:gd name="T28" fmla="*/ 2 w 199"/>
                  <a:gd name="T29" fmla="*/ 178 h 212"/>
                  <a:gd name="T30" fmla="*/ 15 w 199"/>
                  <a:gd name="T31" fmla="*/ 206 h 212"/>
                  <a:gd name="T32" fmla="*/ 32 w 199"/>
                  <a:gd name="T33" fmla="*/ 210 h 212"/>
                  <a:gd name="T34" fmla="*/ 45 w 199"/>
                  <a:gd name="T35" fmla="*/ 212 h 212"/>
                  <a:gd name="T36" fmla="*/ 64 w 199"/>
                  <a:gd name="T37" fmla="*/ 212 h 212"/>
                  <a:gd name="T38" fmla="*/ 77 w 199"/>
                  <a:gd name="T39" fmla="*/ 210 h 212"/>
                  <a:gd name="T40" fmla="*/ 96 w 199"/>
                  <a:gd name="T41" fmla="*/ 210 h 212"/>
                  <a:gd name="T42" fmla="*/ 109 w 199"/>
                  <a:gd name="T43" fmla="*/ 212 h 212"/>
                  <a:gd name="T44" fmla="*/ 128 w 199"/>
                  <a:gd name="T45" fmla="*/ 212 h 212"/>
                  <a:gd name="T46" fmla="*/ 141 w 199"/>
                  <a:gd name="T47" fmla="*/ 212 h 212"/>
                  <a:gd name="T48" fmla="*/ 158 w 199"/>
                  <a:gd name="T49" fmla="*/ 212 h 212"/>
                  <a:gd name="T50" fmla="*/ 167 w 199"/>
                  <a:gd name="T51" fmla="*/ 212 h 212"/>
                  <a:gd name="T52" fmla="*/ 184 w 199"/>
                  <a:gd name="T53" fmla="*/ 208 h 212"/>
                  <a:gd name="T54" fmla="*/ 195 w 199"/>
                  <a:gd name="T55" fmla="*/ 180 h 212"/>
                  <a:gd name="T56" fmla="*/ 197 w 199"/>
                  <a:gd name="T57" fmla="*/ 127 h 212"/>
                  <a:gd name="T58" fmla="*/ 199 w 199"/>
                  <a:gd name="T59" fmla="*/ 84 h 212"/>
                  <a:gd name="T60" fmla="*/ 197 w 199"/>
                  <a:gd name="T61" fmla="*/ 30 h 212"/>
                  <a:gd name="T62" fmla="*/ 184 w 199"/>
                  <a:gd name="T63" fmla="*/ 4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212"/>
                  <a:gd name="T98" fmla="*/ 199 w 199"/>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212">
                    <a:moveTo>
                      <a:pt x="176" y="0"/>
                    </a:moveTo>
                    <a:lnTo>
                      <a:pt x="165" y="0"/>
                    </a:lnTo>
                    <a:lnTo>
                      <a:pt x="158" y="0"/>
                    </a:lnTo>
                    <a:lnTo>
                      <a:pt x="152" y="0"/>
                    </a:lnTo>
                    <a:lnTo>
                      <a:pt x="143" y="0"/>
                    </a:lnTo>
                    <a:lnTo>
                      <a:pt x="135" y="0"/>
                    </a:lnTo>
                    <a:lnTo>
                      <a:pt x="128" y="0"/>
                    </a:lnTo>
                    <a:lnTo>
                      <a:pt x="122" y="0"/>
                    </a:lnTo>
                    <a:lnTo>
                      <a:pt x="111" y="0"/>
                    </a:lnTo>
                    <a:lnTo>
                      <a:pt x="103" y="0"/>
                    </a:lnTo>
                    <a:lnTo>
                      <a:pt x="96" y="0"/>
                    </a:lnTo>
                    <a:lnTo>
                      <a:pt x="90" y="2"/>
                    </a:lnTo>
                    <a:lnTo>
                      <a:pt x="79" y="2"/>
                    </a:lnTo>
                    <a:lnTo>
                      <a:pt x="71" y="2"/>
                    </a:lnTo>
                    <a:lnTo>
                      <a:pt x="64" y="2"/>
                    </a:lnTo>
                    <a:lnTo>
                      <a:pt x="58" y="2"/>
                    </a:lnTo>
                    <a:lnTo>
                      <a:pt x="49" y="2"/>
                    </a:lnTo>
                    <a:lnTo>
                      <a:pt x="41" y="2"/>
                    </a:lnTo>
                    <a:lnTo>
                      <a:pt x="36" y="2"/>
                    </a:lnTo>
                    <a:lnTo>
                      <a:pt x="32" y="2"/>
                    </a:lnTo>
                    <a:lnTo>
                      <a:pt x="23" y="2"/>
                    </a:lnTo>
                    <a:lnTo>
                      <a:pt x="15" y="7"/>
                    </a:lnTo>
                    <a:lnTo>
                      <a:pt x="6" y="17"/>
                    </a:lnTo>
                    <a:lnTo>
                      <a:pt x="2" y="34"/>
                    </a:lnTo>
                    <a:lnTo>
                      <a:pt x="0" y="56"/>
                    </a:lnTo>
                    <a:lnTo>
                      <a:pt x="0" y="86"/>
                    </a:lnTo>
                    <a:lnTo>
                      <a:pt x="0" y="107"/>
                    </a:lnTo>
                    <a:lnTo>
                      <a:pt x="0" y="129"/>
                    </a:lnTo>
                    <a:lnTo>
                      <a:pt x="0" y="159"/>
                    </a:lnTo>
                    <a:lnTo>
                      <a:pt x="2" y="178"/>
                    </a:lnTo>
                    <a:lnTo>
                      <a:pt x="6" y="195"/>
                    </a:lnTo>
                    <a:lnTo>
                      <a:pt x="15" y="206"/>
                    </a:lnTo>
                    <a:lnTo>
                      <a:pt x="23" y="210"/>
                    </a:lnTo>
                    <a:lnTo>
                      <a:pt x="32" y="210"/>
                    </a:lnTo>
                    <a:lnTo>
                      <a:pt x="38" y="210"/>
                    </a:lnTo>
                    <a:lnTo>
                      <a:pt x="45" y="212"/>
                    </a:lnTo>
                    <a:lnTo>
                      <a:pt x="56" y="212"/>
                    </a:lnTo>
                    <a:lnTo>
                      <a:pt x="64" y="212"/>
                    </a:lnTo>
                    <a:lnTo>
                      <a:pt x="71" y="210"/>
                    </a:lnTo>
                    <a:lnTo>
                      <a:pt x="77" y="210"/>
                    </a:lnTo>
                    <a:lnTo>
                      <a:pt x="86" y="210"/>
                    </a:lnTo>
                    <a:lnTo>
                      <a:pt x="96" y="210"/>
                    </a:lnTo>
                    <a:lnTo>
                      <a:pt x="103" y="210"/>
                    </a:lnTo>
                    <a:lnTo>
                      <a:pt x="109" y="212"/>
                    </a:lnTo>
                    <a:lnTo>
                      <a:pt x="120" y="212"/>
                    </a:lnTo>
                    <a:lnTo>
                      <a:pt x="128" y="212"/>
                    </a:lnTo>
                    <a:lnTo>
                      <a:pt x="135" y="212"/>
                    </a:lnTo>
                    <a:lnTo>
                      <a:pt x="141" y="212"/>
                    </a:lnTo>
                    <a:lnTo>
                      <a:pt x="150" y="212"/>
                    </a:lnTo>
                    <a:lnTo>
                      <a:pt x="158" y="212"/>
                    </a:lnTo>
                    <a:lnTo>
                      <a:pt x="163" y="212"/>
                    </a:lnTo>
                    <a:lnTo>
                      <a:pt x="167" y="212"/>
                    </a:lnTo>
                    <a:lnTo>
                      <a:pt x="176" y="212"/>
                    </a:lnTo>
                    <a:lnTo>
                      <a:pt x="184" y="208"/>
                    </a:lnTo>
                    <a:lnTo>
                      <a:pt x="191" y="197"/>
                    </a:lnTo>
                    <a:lnTo>
                      <a:pt x="195" y="180"/>
                    </a:lnTo>
                    <a:lnTo>
                      <a:pt x="197" y="159"/>
                    </a:lnTo>
                    <a:lnTo>
                      <a:pt x="197" y="127"/>
                    </a:lnTo>
                    <a:lnTo>
                      <a:pt x="199" y="105"/>
                    </a:lnTo>
                    <a:lnTo>
                      <a:pt x="199" y="84"/>
                    </a:lnTo>
                    <a:lnTo>
                      <a:pt x="199" y="52"/>
                    </a:lnTo>
                    <a:lnTo>
                      <a:pt x="197" y="30"/>
                    </a:lnTo>
                    <a:lnTo>
                      <a:pt x="193" y="15"/>
                    </a:lnTo>
                    <a:lnTo>
                      <a:pt x="184" y="4"/>
                    </a:lnTo>
                    <a:lnTo>
                      <a:pt x="176" y="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333"/>
              <p:cNvSpPr>
                <a:spLocks/>
              </p:cNvSpPr>
              <p:nvPr/>
            </p:nvSpPr>
            <p:spPr bwMode="auto">
              <a:xfrm>
                <a:off x="2838" y="1846"/>
                <a:ext cx="96" cy="240"/>
              </a:xfrm>
              <a:custGeom>
                <a:avLst/>
                <a:gdLst>
                  <a:gd name="T0" fmla="*/ 0 w 96"/>
                  <a:gd name="T1" fmla="*/ 66 h 240"/>
                  <a:gd name="T2" fmla="*/ 0 w 96"/>
                  <a:gd name="T3" fmla="*/ 99 h 240"/>
                  <a:gd name="T4" fmla="*/ 0 w 96"/>
                  <a:gd name="T5" fmla="*/ 122 h 240"/>
                  <a:gd name="T6" fmla="*/ 0 w 96"/>
                  <a:gd name="T7" fmla="*/ 144 h 240"/>
                  <a:gd name="T8" fmla="*/ 0 w 96"/>
                  <a:gd name="T9" fmla="*/ 176 h 240"/>
                  <a:gd name="T10" fmla="*/ 2 w 96"/>
                  <a:gd name="T11" fmla="*/ 197 h 240"/>
                  <a:gd name="T12" fmla="*/ 6 w 96"/>
                  <a:gd name="T13" fmla="*/ 214 h 240"/>
                  <a:gd name="T14" fmla="*/ 15 w 96"/>
                  <a:gd name="T15" fmla="*/ 225 h 240"/>
                  <a:gd name="T16" fmla="*/ 23 w 96"/>
                  <a:gd name="T17" fmla="*/ 229 h 240"/>
                  <a:gd name="T18" fmla="*/ 34 w 96"/>
                  <a:gd name="T19" fmla="*/ 229 h 240"/>
                  <a:gd name="T20" fmla="*/ 42 w 96"/>
                  <a:gd name="T21" fmla="*/ 229 h 240"/>
                  <a:gd name="T22" fmla="*/ 51 w 96"/>
                  <a:gd name="T23" fmla="*/ 229 h 240"/>
                  <a:gd name="T24" fmla="*/ 62 w 96"/>
                  <a:gd name="T25" fmla="*/ 229 h 240"/>
                  <a:gd name="T26" fmla="*/ 70 w 96"/>
                  <a:gd name="T27" fmla="*/ 233 h 240"/>
                  <a:gd name="T28" fmla="*/ 79 w 96"/>
                  <a:gd name="T29" fmla="*/ 238 h 240"/>
                  <a:gd name="T30" fmla="*/ 85 w 96"/>
                  <a:gd name="T31" fmla="*/ 240 h 240"/>
                  <a:gd name="T32" fmla="*/ 92 w 96"/>
                  <a:gd name="T33" fmla="*/ 229 h 240"/>
                  <a:gd name="T34" fmla="*/ 96 w 96"/>
                  <a:gd name="T35" fmla="*/ 210 h 240"/>
                  <a:gd name="T36" fmla="*/ 96 w 96"/>
                  <a:gd name="T37" fmla="*/ 195 h 240"/>
                  <a:gd name="T38" fmla="*/ 94 w 96"/>
                  <a:gd name="T39" fmla="*/ 176 h 240"/>
                  <a:gd name="T40" fmla="*/ 92 w 96"/>
                  <a:gd name="T41" fmla="*/ 152 h 240"/>
                  <a:gd name="T42" fmla="*/ 92 w 96"/>
                  <a:gd name="T43" fmla="*/ 129 h 240"/>
                  <a:gd name="T44" fmla="*/ 92 w 96"/>
                  <a:gd name="T45" fmla="*/ 111 h 240"/>
                  <a:gd name="T46" fmla="*/ 92 w 96"/>
                  <a:gd name="T47" fmla="*/ 96 h 240"/>
                  <a:gd name="T48" fmla="*/ 92 w 96"/>
                  <a:gd name="T49" fmla="*/ 73 h 240"/>
                  <a:gd name="T50" fmla="*/ 94 w 96"/>
                  <a:gd name="T51" fmla="*/ 51 h 240"/>
                  <a:gd name="T52" fmla="*/ 96 w 96"/>
                  <a:gd name="T53" fmla="*/ 36 h 240"/>
                  <a:gd name="T54" fmla="*/ 96 w 96"/>
                  <a:gd name="T55" fmla="*/ 24 h 240"/>
                  <a:gd name="T56" fmla="*/ 92 w 96"/>
                  <a:gd name="T57" fmla="*/ 11 h 240"/>
                  <a:gd name="T58" fmla="*/ 81 w 96"/>
                  <a:gd name="T59" fmla="*/ 0 h 240"/>
                  <a:gd name="T60" fmla="*/ 72 w 96"/>
                  <a:gd name="T61" fmla="*/ 2 h 240"/>
                  <a:gd name="T62" fmla="*/ 64 w 96"/>
                  <a:gd name="T63" fmla="*/ 9 h 240"/>
                  <a:gd name="T64" fmla="*/ 53 w 96"/>
                  <a:gd name="T65" fmla="*/ 13 h 240"/>
                  <a:gd name="T66" fmla="*/ 45 w 96"/>
                  <a:gd name="T67" fmla="*/ 13 h 240"/>
                  <a:gd name="T68" fmla="*/ 38 w 96"/>
                  <a:gd name="T69" fmla="*/ 13 h 240"/>
                  <a:gd name="T70" fmla="*/ 32 w 96"/>
                  <a:gd name="T71" fmla="*/ 13 h 240"/>
                  <a:gd name="T72" fmla="*/ 23 w 96"/>
                  <a:gd name="T73" fmla="*/ 13 h 240"/>
                  <a:gd name="T74" fmla="*/ 15 w 96"/>
                  <a:gd name="T75" fmla="*/ 17 h 240"/>
                  <a:gd name="T76" fmla="*/ 6 w 96"/>
                  <a:gd name="T77" fmla="*/ 30 h 240"/>
                  <a:gd name="T78" fmla="*/ 2 w 96"/>
                  <a:gd name="T79" fmla="*/ 47 h 240"/>
                  <a:gd name="T80" fmla="*/ 0 w 96"/>
                  <a:gd name="T81" fmla="*/ 66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240"/>
                  <a:gd name="T125" fmla="*/ 96 w 96"/>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240">
                    <a:moveTo>
                      <a:pt x="0" y="66"/>
                    </a:moveTo>
                    <a:lnTo>
                      <a:pt x="0" y="99"/>
                    </a:lnTo>
                    <a:lnTo>
                      <a:pt x="0" y="122"/>
                    </a:lnTo>
                    <a:lnTo>
                      <a:pt x="0" y="144"/>
                    </a:lnTo>
                    <a:lnTo>
                      <a:pt x="0" y="176"/>
                    </a:lnTo>
                    <a:lnTo>
                      <a:pt x="2" y="197"/>
                    </a:lnTo>
                    <a:lnTo>
                      <a:pt x="6" y="214"/>
                    </a:lnTo>
                    <a:lnTo>
                      <a:pt x="15" y="225"/>
                    </a:lnTo>
                    <a:lnTo>
                      <a:pt x="23" y="229"/>
                    </a:lnTo>
                    <a:lnTo>
                      <a:pt x="34" y="229"/>
                    </a:lnTo>
                    <a:lnTo>
                      <a:pt x="42" y="229"/>
                    </a:lnTo>
                    <a:lnTo>
                      <a:pt x="51" y="229"/>
                    </a:lnTo>
                    <a:lnTo>
                      <a:pt x="62" y="229"/>
                    </a:lnTo>
                    <a:lnTo>
                      <a:pt x="70" y="233"/>
                    </a:lnTo>
                    <a:lnTo>
                      <a:pt x="79" y="238"/>
                    </a:lnTo>
                    <a:lnTo>
                      <a:pt x="85" y="240"/>
                    </a:lnTo>
                    <a:lnTo>
                      <a:pt x="92" y="229"/>
                    </a:lnTo>
                    <a:lnTo>
                      <a:pt x="96" y="210"/>
                    </a:lnTo>
                    <a:lnTo>
                      <a:pt x="96" y="195"/>
                    </a:lnTo>
                    <a:lnTo>
                      <a:pt x="94" y="176"/>
                    </a:lnTo>
                    <a:lnTo>
                      <a:pt x="92" y="152"/>
                    </a:lnTo>
                    <a:lnTo>
                      <a:pt x="92" y="129"/>
                    </a:lnTo>
                    <a:lnTo>
                      <a:pt x="92" y="111"/>
                    </a:lnTo>
                    <a:lnTo>
                      <a:pt x="92" y="96"/>
                    </a:lnTo>
                    <a:lnTo>
                      <a:pt x="92" y="73"/>
                    </a:lnTo>
                    <a:lnTo>
                      <a:pt x="94" y="51"/>
                    </a:lnTo>
                    <a:lnTo>
                      <a:pt x="96" y="36"/>
                    </a:lnTo>
                    <a:lnTo>
                      <a:pt x="96" y="24"/>
                    </a:lnTo>
                    <a:lnTo>
                      <a:pt x="92" y="11"/>
                    </a:lnTo>
                    <a:lnTo>
                      <a:pt x="81" y="0"/>
                    </a:lnTo>
                    <a:lnTo>
                      <a:pt x="72" y="2"/>
                    </a:lnTo>
                    <a:lnTo>
                      <a:pt x="64" y="9"/>
                    </a:lnTo>
                    <a:lnTo>
                      <a:pt x="53" y="13"/>
                    </a:lnTo>
                    <a:lnTo>
                      <a:pt x="45" y="13"/>
                    </a:lnTo>
                    <a:lnTo>
                      <a:pt x="38" y="13"/>
                    </a:lnTo>
                    <a:lnTo>
                      <a:pt x="32" y="13"/>
                    </a:lnTo>
                    <a:lnTo>
                      <a:pt x="23" y="13"/>
                    </a:lnTo>
                    <a:lnTo>
                      <a:pt x="15" y="17"/>
                    </a:lnTo>
                    <a:lnTo>
                      <a:pt x="6" y="30"/>
                    </a:lnTo>
                    <a:lnTo>
                      <a:pt x="2" y="47"/>
                    </a:lnTo>
                    <a:lnTo>
                      <a:pt x="0" y="66"/>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334"/>
              <p:cNvSpPr>
                <a:spLocks/>
              </p:cNvSpPr>
              <p:nvPr/>
            </p:nvSpPr>
            <p:spPr bwMode="auto">
              <a:xfrm>
                <a:off x="2274" y="1865"/>
                <a:ext cx="99" cy="217"/>
              </a:xfrm>
              <a:custGeom>
                <a:avLst/>
                <a:gdLst>
                  <a:gd name="T0" fmla="*/ 99 w 99"/>
                  <a:gd name="T1" fmla="*/ 157 h 217"/>
                  <a:gd name="T2" fmla="*/ 99 w 99"/>
                  <a:gd name="T3" fmla="*/ 127 h 217"/>
                  <a:gd name="T4" fmla="*/ 99 w 99"/>
                  <a:gd name="T5" fmla="*/ 107 h 217"/>
                  <a:gd name="T6" fmla="*/ 97 w 99"/>
                  <a:gd name="T7" fmla="*/ 88 h 217"/>
                  <a:gd name="T8" fmla="*/ 97 w 99"/>
                  <a:gd name="T9" fmla="*/ 58 h 217"/>
                  <a:gd name="T10" fmla="*/ 95 w 99"/>
                  <a:gd name="T11" fmla="*/ 39 h 217"/>
                  <a:gd name="T12" fmla="*/ 90 w 99"/>
                  <a:gd name="T13" fmla="*/ 24 h 217"/>
                  <a:gd name="T14" fmla="*/ 84 w 99"/>
                  <a:gd name="T15" fmla="*/ 13 h 217"/>
                  <a:gd name="T16" fmla="*/ 75 w 99"/>
                  <a:gd name="T17" fmla="*/ 11 h 217"/>
                  <a:gd name="T18" fmla="*/ 65 w 99"/>
                  <a:gd name="T19" fmla="*/ 11 h 217"/>
                  <a:gd name="T20" fmla="*/ 56 w 99"/>
                  <a:gd name="T21" fmla="*/ 11 h 217"/>
                  <a:gd name="T22" fmla="*/ 47 w 99"/>
                  <a:gd name="T23" fmla="*/ 11 h 217"/>
                  <a:gd name="T24" fmla="*/ 37 w 99"/>
                  <a:gd name="T25" fmla="*/ 11 h 217"/>
                  <a:gd name="T26" fmla="*/ 28 w 99"/>
                  <a:gd name="T27" fmla="*/ 7 h 217"/>
                  <a:gd name="T28" fmla="*/ 20 w 99"/>
                  <a:gd name="T29" fmla="*/ 2 h 217"/>
                  <a:gd name="T30" fmla="*/ 13 w 99"/>
                  <a:gd name="T31" fmla="*/ 0 h 217"/>
                  <a:gd name="T32" fmla="*/ 7 w 99"/>
                  <a:gd name="T33" fmla="*/ 11 h 217"/>
                  <a:gd name="T34" fmla="*/ 0 w 99"/>
                  <a:gd name="T35" fmla="*/ 28 h 217"/>
                  <a:gd name="T36" fmla="*/ 2 w 99"/>
                  <a:gd name="T37" fmla="*/ 43 h 217"/>
                  <a:gd name="T38" fmla="*/ 5 w 99"/>
                  <a:gd name="T39" fmla="*/ 60 h 217"/>
                  <a:gd name="T40" fmla="*/ 7 w 99"/>
                  <a:gd name="T41" fmla="*/ 82 h 217"/>
                  <a:gd name="T42" fmla="*/ 7 w 99"/>
                  <a:gd name="T43" fmla="*/ 101 h 217"/>
                  <a:gd name="T44" fmla="*/ 7 w 99"/>
                  <a:gd name="T45" fmla="*/ 116 h 217"/>
                  <a:gd name="T46" fmla="*/ 7 w 99"/>
                  <a:gd name="T47" fmla="*/ 129 h 217"/>
                  <a:gd name="T48" fmla="*/ 7 w 99"/>
                  <a:gd name="T49" fmla="*/ 150 h 217"/>
                  <a:gd name="T50" fmla="*/ 5 w 99"/>
                  <a:gd name="T51" fmla="*/ 169 h 217"/>
                  <a:gd name="T52" fmla="*/ 2 w 99"/>
                  <a:gd name="T53" fmla="*/ 182 h 217"/>
                  <a:gd name="T54" fmla="*/ 2 w 99"/>
                  <a:gd name="T55" fmla="*/ 195 h 217"/>
                  <a:gd name="T56" fmla="*/ 7 w 99"/>
                  <a:gd name="T57" fmla="*/ 206 h 217"/>
                  <a:gd name="T58" fmla="*/ 17 w 99"/>
                  <a:gd name="T59" fmla="*/ 217 h 217"/>
                  <a:gd name="T60" fmla="*/ 24 w 99"/>
                  <a:gd name="T61" fmla="*/ 214 h 217"/>
                  <a:gd name="T62" fmla="*/ 32 w 99"/>
                  <a:gd name="T63" fmla="*/ 210 h 217"/>
                  <a:gd name="T64" fmla="*/ 45 w 99"/>
                  <a:gd name="T65" fmla="*/ 206 h 217"/>
                  <a:gd name="T66" fmla="*/ 54 w 99"/>
                  <a:gd name="T67" fmla="*/ 206 h 217"/>
                  <a:gd name="T68" fmla="*/ 60 w 99"/>
                  <a:gd name="T69" fmla="*/ 206 h 217"/>
                  <a:gd name="T70" fmla="*/ 67 w 99"/>
                  <a:gd name="T71" fmla="*/ 206 h 217"/>
                  <a:gd name="T72" fmla="*/ 75 w 99"/>
                  <a:gd name="T73" fmla="*/ 206 h 217"/>
                  <a:gd name="T74" fmla="*/ 84 w 99"/>
                  <a:gd name="T75" fmla="*/ 202 h 217"/>
                  <a:gd name="T76" fmla="*/ 92 w 99"/>
                  <a:gd name="T77" fmla="*/ 191 h 217"/>
                  <a:gd name="T78" fmla="*/ 97 w 99"/>
                  <a:gd name="T79" fmla="*/ 176 h 217"/>
                  <a:gd name="T80" fmla="*/ 99 w 99"/>
                  <a:gd name="T81" fmla="*/ 157 h 2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
                  <a:gd name="T124" fmla="*/ 0 h 217"/>
                  <a:gd name="T125" fmla="*/ 99 w 99"/>
                  <a:gd name="T126" fmla="*/ 217 h 2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 h="217">
                    <a:moveTo>
                      <a:pt x="99" y="157"/>
                    </a:moveTo>
                    <a:lnTo>
                      <a:pt x="99" y="127"/>
                    </a:lnTo>
                    <a:lnTo>
                      <a:pt x="99" y="107"/>
                    </a:lnTo>
                    <a:lnTo>
                      <a:pt x="97" y="88"/>
                    </a:lnTo>
                    <a:lnTo>
                      <a:pt x="97" y="58"/>
                    </a:lnTo>
                    <a:lnTo>
                      <a:pt x="95" y="39"/>
                    </a:lnTo>
                    <a:lnTo>
                      <a:pt x="90" y="24"/>
                    </a:lnTo>
                    <a:lnTo>
                      <a:pt x="84" y="13"/>
                    </a:lnTo>
                    <a:lnTo>
                      <a:pt x="75" y="11"/>
                    </a:lnTo>
                    <a:lnTo>
                      <a:pt x="65" y="11"/>
                    </a:lnTo>
                    <a:lnTo>
                      <a:pt x="56" y="11"/>
                    </a:lnTo>
                    <a:lnTo>
                      <a:pt x="47" y="11"/>
                    </a:lnTo>
                    <a:lnTo>
                      <a:pt x="37" y="11"/>
                    </a:lnTo>
                    <a:lnTo>
                      <a:pt x="28" y="7"/>
                    </a:lnTo>
                    <a:lnTo>
                      <a:pt x="20" y="2"/>
                    </a:lnTo>
                    <a:lnTo>
                      <a:pt x="13" y="0"/>
                    </a:lnTo>
                    <a:lnTo>
                      <a:pt x="7" y="11"/>
                    </a:lnTo>
                    <a:lnTo>
                      <a:pt x="0" y="28"/>
                    </a:lnTo>
                    <a:lnTo>
                      <a:pt x="2" y="43"/>
                    </a:lnTo>
                    <a:lnTo>
                      <a:pt x="5" y="60"/>
                    </a:lnTo>
                    <a:lnTo>
                      <a:pt x="7" y="82"/>
                    </a:lnTo>
                    <a:lnTo>
                      <a:pt x="7" y="101"/>
                    </a:lnTo>
                    <a:lnTo>
                      <a:pt x="7" y="116"/>
                    </a:lnTo>
                    <a:lnTo>
                      <a:pt x="7" y="129"/>
                    </a:lnTo>
                    <a:lnTo>
                      <a:pt x="7" y="150"/>
                    </a:lnTo>
                    <a:lnTo>
                      <a:pt x="5" y="169"/>
                    </a:lnTo>
                    <a:lnTo>
                      <a:pt x="2" y="182"/>
                    </a:lnTo>
                    <a:lnTo>
                      <a:pt x="2" y="195"/>
                    </a:lnTo>
                    <a:lnTo>
                      <a:pt x="7" y="206"/>
                    </a:lnTo>
                    <a:lnTo>
                      <a:pt x="17" y="217"/>
                    </a:lnTo>
                    <a:lnTo>
                      <a:pt x="24" y="214"/>
                    </a:lnTo>
                    <a:lnTo>
                      <a:pt x="32" y="210"/>
                    </a:lnTo>
                    <a:lnTo>
                      <a:pt x="45" y="206"/>
                    </a:lnTo>
                    <a:lnTo>
                      <a:pt x="54" y="206"/>
                    </a:lnTo>
                    <a:lnTo>
                      <a:pt x="60" y="206"/>
                    </a:lnTo>
                    <a:lnTo>
                      <a:pt x="67" y="206"/>
                    </a:lnTo>
                    <a:lnTo>
                      <a:pt x="75" y="206"/>
                    </a:lnTo>
                    <a:lnTo>
                      <a:pt x="84" y="202"/>
                    </a:lnTo>
                    <a:lnTo>
                      <a:pt x="92" y="191"/>
                    </a:lnTo>
                    <a:lnTo>
                      <a:pt x="97" y="176"/>
                    </a:lnTo>
                    <a:lnTo>
                      <a:pt x="99" y="157"/>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335"/>
              <p:cNvSpPr>
                <a:spLocks/>
              </p:cNvSpPr>
              <p:nvPr/>
            </p:nvSpPr>
            <p:spPr bwMode="auto">
              <a:xfrm>
                <a:off x="2287" y="2131"/>
                <a:ext cx="197" cy="201"/>
              </a:xfrm>
              <a:custGeom>
                <a:avLst/>
                <a:gdLst>
                  <a:gd name="T0" fmla="*/ 184 w 197"/>
                  <a:gd name="T1" fmla="*/ 197 h 201"/>
                  <a:gd name="T2" fmla="*/ 195 w 197"/>
                  <a:gd name="T3" fmla="*/ 171 h 201"/>
                  <a:gd name="T4" fmla="*/ 197 w 197"/>
                  <a:gd name="T5" fmla="*/ 124 h 201"/>
                  <a:gd name="T6" fmla="*/ 197 w 197"/>
                  <a:gd name="T7" fmla="*/ 83 h 201"/>
                  <a:gd name="T8" fmla="*/ 195 w 197"/>
                  <a:gd name="T9" fmla="*/ 34 h 201"/>
                  <a:gd name="T10" fmla="*/ 184 w 197"/>
                  <a:gd name="T11" fmla="*/ 8 h 201"/>
                  <a:gd name="T12" fmla="*/ 165 w 197"/>
                  <a:gd name="T13" fmla="*/ 4 h 201"/>
                  <a:gd name="T14" fmla="*/ 152 w 197"/>
                  <a:gd name="T15" fmla="*/ 4 h 201"/>
                  <a:gd name="T16" fmla="*/ 133 w 197"/>
                  <a:gd name="T17" fmla="*/ 4 h 201"/>
                  <a:gd name="T18" fmla="*/ 120 w 197"/>
                  <a:gd name="T19" fmla="*/ 2 h 201"/>
                  <a:gd name="T20" fmla="*/ 101 w 197"/>
                  <a:gd name="T21" fmla="*/ 2 h 201"/>
                  <a:gd name="T22" fmla="*/ 88 w 197"/>
                  <a:gd name="T23" fmla="*/ 2 h 201"/>
                  <a:gd name="T24" fmla="*/ 71 w 197"/>
                  <a:gd name="T25" fmla="*/ 0 h 201"/>
                  <a:gd name="T26" fmla="*/ 58 w 197"/>
                  <a:gd name="T27" fmla="*/ 0 h 201"/>
                  <a:gd name="T28" fmla="*/ 41 w 197"/>
                  <a:gd name="T29" fmla="*/ 0 h 201"/>
                  <a:gd name="T30" fmla="*/ 32 w 197"/>
                  <a:gd name="T31" fmla="*/ 0 h 201"/>
                  <a:gd name="T32" fmla="*/ 15 w 197"/>
                  <a:gd name="T33" fmla="*/ 4 h 201"/>
                  <a:gd name="T34" fmla="*/ 2 w 197"/>
                  <a:gd name="T35" fmla="*/ 30 h 201"/>
                  <a:gd name="T36" fmla="*/ 0 w 197"/>
                  <a:gd name="T37" fmla="*/ 77 h 201"/>
                  <a:gd name="T38" fmla="*/ 0 w 197"/>
                  <a:gd name="T39" fmla="*/ 116 h 201"/>
                  <a:gd name="T40" fmla="*/ 2 w 197"/>
                  <a:gd name="T41" fmla="*/ 163 h 201"/>
                  <a:gd name="T42" fmla="*/ 15 w 197"/>
                  <a:gd name="T43" fmla="*/ 188 h 201"/>
                  <a:gd name="T44" fmla="*/ 32 w 197"/>
                  <a:gd name="T45" fmla="*/ 193 h 201"/>
                  <a:gd name="T46" fmla="*/ 45 w 197"/>
                  <a:gd name="T47" fmla="*/ 195 h 201"/>
                  <a:gd name="T48" fmla="*/ 64 w 197"/>
                  <a:gd name="T49" fmla="*/ 197 h 201"/>
                  <a:gd name="T50" fmla="*/ 77 w 197"/>
                  <a:gd name="T51" fmla="*/ 197 h 201"/>
                  <a:gd name="T52" fmla="*/ 97 w 197"/>
                  <a:gd name="T53" fmla="*/ 199 h 201"/>
                  <a:gd name="T54" fmla="*/ 109 w 197"/>
                  <a:gd name="T55" fmla="*/ 199 h 201"/>
                  <a:gd name="T56" fmla="*/ 129 w 197"/>
                  <a:gd name="T57" fmla="*/ 199 h 201"/>
                  <a:gd name="T58" fmla="*/ 142 w 197"/>
                  <a:gd name="T59" fmla="*/ 199 h 201"/>
                  <a:gd name="T60" fmla="*/ 159 w 197"/>
                  <a:gd name="T61" fmla="*/ 201 h 201"/>
                  <a:gd name="T62" fmla="*/ 167 w 197"/>
                  <a:gd name="T63" fmla="*/ 201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01"/>
                  <a:gd name="T98" fmla="*/ 197 w 197"/>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01">
                    <a:moveTo>
                      <a:pt x="176" y="201"/>
                    </a:moveTo>
                    <a:lnTo>
                      <a:pt x="184" y="197"/>
                    </a:lnTo>
                    <a:lnTo>
                      <a:pt x="191" y="186"/>
                    </a:lnTo>
                    <a:lnTo>
                      <a:pt x="195" y="171"/>
                    </a:lnTo>
                    <a:lnTo>
                      <a:pt x="197" y="152"/>
                    </a:lnTo>
                    <a:lnTo>
                      <a:pt x="197" y="124"/>
                    </a:lnTo>
                    <a:lnTo>
                      <a:pt x="197" y="105"/>
                    </a:lnTo>
                    <a:lnTo>
                      <a:pt x="197" y="83"/>
                    </a:lnTo>
                    <a:lnTo>
                      <a:pt x="197" y="53"/>
                    </a:lnTo>
                    <a:lnTo>
                      <a:pt x="195" y="34"/>
                    </a:lnTo>
                    <a:lnTo>
                      <a:pt x="191" y="19"/>
                    </a:lnTo>
                    <a:lnTo>
                      <a:pt x="184" y="8"/>
                    </a:lnTo>
                    <a:lnTo>
                      <a:pt x="176" y="4"/>
                    </a:lnTo>
                    <a:lnTo>
                      <a:pt x="165" y="4"/>
                    </a:lnTo>
                    <a:lnTo>
                      <a:pt x="159" y="4"/>
                    </a:lnTo>
                    <a:lnTo>
                      <a:pt x="152" y="4"/>
                    </a:lnTo>
                    <a:lnTo>
                      <a:pt x="144" y="4"/>
                    </a:lnTo>
                    <a:lnTo>
                      <a:pt x="133" y="4"/>
                    </a:lnTo>
                    <a:lnTo>
                      <a:pt x="127" y="2"/>
                    </a:lnTo>
                    <a:lnTo>
                      <a:pt x="120" y="2"/>
                    </a:lnTo>
                    <a:lnTo>
                      <a:pt x="112" y="2"/>
                    </a:lnTo>
                    <a:lnTo>
                      <a:pt x="101" y="2"/>
                    </a:lnTo>
                    <a:lnTo>
                      <a:pt x="94" y="2"/>
                    </a:lnTo>
                    <a:lnTo>
                      <a:pt x="88" y="2"/>
                    </a:lnTo>
                    <a:lnTo>
                      <a:pt x="79" y="2"/>
                    </a:lnTo>
                    <a:lnTo>
                      <a:pt x="71" y="0"/>
                    </a:lnTo>
                    <a:lnTo>
                      <a:pt x="64" y="0"/>
                    </a:lnTo>
                    <a:lnTo>
                      <a:pt x="58" y="0"/>
                    </a:lnTo>
                    <a:lnTo>
                      <a:pt x="49" y="0"/>
                    </a:lnTo>
                    <a:lnTo>
                      <a:pt x="41" y="0"/>
                    </a:lnTo>
                    <a:lnTo>
                      <a:pt x="37" y="0"/>
                    </a:lnTo>
                    <a:lnTo>
                      <a:pt x="32" y="0"/>
                    </a:lnTo>
                    <a:lnTo>
                      <a:pt x="24" y="0"/>
                    </a:lnTo>
                    <a:lnTo>
                      <a:pt x="15" y="4"/>
                    </a:lnTo>
                    <a:lnTo>
                      <a:pt x="7" y="15"/>
                    </a:lnTo>
                    <a:lnTo>
                      <a:pt x="2" y="30"/>
                    </a:lnTo>
                    <a:lnTo>
                      <a:pt x="0" y="49"/>
                    </a:lnTo>
                    <a:lnTo>
                      <a:pt x="0" y="77"/>
                    </a:lnTo>
                    <a:lnTo>
                      <a:pt x="0" y="96"/>
                    </a:lnTo>
                    <a:lnTo>
                      <a:pt x="0" y="116"/>
                    </a:lnTo>
                    <a:lnTo>
                      <a:pt x="0" y="143"/>
                    </a:lnTo>
                    <a:lnTo>
                      <a:pt x="2" y="163"/>
                    </a:lnTo>
                    <a:lnTo>
                      <a:pt x="7" y="178"/>
                    </a:lnTo>
                    <a:lnTo>
                      <a:pt x="15" y="188"/>
                    </a:lnTo>
                    <a:lnTo>
                      <a:pt x="24" y="193"/>
                    </a:lnTo>
                    <a:lnTo>
                      <a:pt x="32" y="193"/>
                    </a:lnTo>
                    <a:lnTo>
                      <a:pt x="39" y="195"/>
                    </a:lnTo>
                    <a:lnTo>
                      <a:pt x="45" y="195"/>
                    </a:lnTo>
                    <a:lnTo>
                      <a:pt x="56" y="197"/>
                    </a:lnTo>
                    <a:lnTo>
                      <a:pt x="64" y="197"/>
                    </a:lnTo>
                    <a:lnTo>
                      <a:pt x="71" y="197"/>
                    </a:lnTo>
                    <a:lnTo>
                      <a:pt x="77" y="197"/>
                    </a:lnTo>
                    <a:lnTo>
                      <a:pt x="86" y="197"/>
                    </a:lnTo>
                    <a:lnTo>
                      <a:pt x="97" y="199"/>
                    </a:lnTo>
                    <a:lnTo>
                      <a:pt x="103" y="199"/>
                    </a:lnTo>
                    <a:lnTo>
                      <a:pt x="109" y="199"/>
                    </a:lnTo>
                    <a:lnTo>
                      <a:pt x="120" y="199"/>
                    </a:lnTo>
                    <a:lnTo>
                      <a:pt x="129" y="199"/>
                    </a:lnTo>
                    <a:lnTo>
                      <a:pt x="135" y="199"/>
                    </a:lnTo>
                    <a:lnTo>
                      <a:pt x="142" y="199"/>
                    </a:lnTo>
                    <a:lnTo>
                      <a:pt x="150" y="199"/>
                    </a:lnTo>
                    <a:lnTo>
                      <a:pt x="159" y="201"/>
                    </a:lnTo>
                    <a:lnTo>
                      <a:pt x="163" y="201"/>
                    </a:lnTo>
                    <a:lnTo>
                      <a:pt x="167" y="201"/>
                    </a:lnTo>
                    <a:lnTo>
                      <a:pt x="176" y="20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336"/>
              <p:cNvSpPr>
                <a:spLocks/>
              </p:cNvSpPr>
              <p:nvPr/>
            </p:nvSpPr>
            <p:spPr bwMode="auto">
              <a:xfrm>
                <a:off x="2510" y="2137"/>
                <a:ext cx="197" cy="208"/>
              </a:xfrm>
              <a:custGeom>
                <a:avLst/>
                <a:gdLst>
                  <a:gd name="T0" fmla="*/ 182 w 197"/>
                  <a:gd name="T1" fmla="*/ 204 h 208"/>
                  <a:gd name="T2" fmla="*/ 195 w 197"/>
                  <a:gd name="T3" fmla="*/ 178 h 208"/>
                  <a:gd name="T4" fmla="*/ 197 w 197"/>
                  <a:gd name="T5" fmla="*/ 127 h 208"/>
                  <a:gd name="T6" fmla="*/ 197 w 197"/>
                  <a:gd name="T7" fmla="*/ 84 h 208"/>
                  <a:gd name="T8" fmla="*/ 195 w 197"/>
                  <a:gd name="T9" fmla="*/ 35 h 208"/>
                  <a:gd name="T10" fmla="*/ 182 w 197"/>
                  <a:gd name="T11" fmla="*/ 5 h 208"/>
                  <a:gd name="T12" fmla="*/ 165 w 197"/>
                  <a:gd name="T13" fmla="*/ 0 h 208"/>
                  <a:gd name="T14" fmla="*/ 152 w 197"/>
                  <a:gd name="T15" fmla="*/ 0 h 208"/>
                  <a:gd name="T16" fmla="*/ 133 w 197"/>
                  <a:gd name="T17" fmla="*/ 0 h 208"/>
                  <a:gd name="T18" fmla="*/ 120 w 197"/>
                  <a:gd name="T19" fmla="*/ 0 h 208"/>
                  <a:gd name="T20" fmla="*/ 101 w 197"/>
                  <a:gd name="T21" fmla="*/ 0 h 208"/>
                  <a:gd name="T22" fmla="*/ 88 w 197"/>
                  <a:gd name="T23" fmla="*/ 0 h 208"/>
                  <a:gd name="T24" fmla="*/ 68 w 197"/>
                  <a:gd name="T25" fmla="*/ 0 h 208"/>
                  <a:gd name="T26" fmla="*/ 58 w 197"/>
                  <a:gd name="T27" fmla="*/ 0 h 208"/>
                  <a:gd name="T28" fmla="*/ 41 w 197"/>
                  <a:gd name="T29" fmla="*/ 0 h 208"/>
                  <a:gd name="T30" fmla="*/ 32 w 197"/>
                  <a:gd name="T31" fmla="*/ 0 h 208"/>
                  <a:gd name="T32" fmla="*/ 15 w 197"/>
                  <a:gd name="T33" fmla="*/ 5 h 208"/>
                  <a:gd name="T34" fmla="*/ 2 w 197"/>
                  <a:gd name="T35" fmla="*/ 28 h 208"/>
                  <a:gd name="T36" fmla="*/ 0 w 197"/>
                  <a:gd name="T37" fmla="*/ 80 h 208"/>
                  <a:gd name="T38" fmla="*/ 0 w 197"/>
                  <a:gd name="T39" fmla="*/ 118 h 208"/>
                  <a:gd name="T40" fmla="*/ 2 w 197"/>
                  <a:gd name="T41" fmla="*/ 167 h 208"/>
                  <a:gd name="T42" fmla="*/ 15 w 197"/>
                  <a:gd name="T43" fmla="*/ 195 h 208"/>
                  <a:gd name="T44" fmla="*/ 32 w 197"/>
                  <a:gd name="T45" fmla="*/ 202 h 208"/>
                  <a:gd name="T46" fmla="*/ 45 w 197"/>
                  <a:gd name="T47" fmla="*/ 202 h 208"/>
                  <a:gd name="T48" fmla="*/ 64 w 197"/>
                  <a:gd name="T49" fmla="*/ 204 h 208"/>
                  <a:gd name="T50" fmla="*/ 77 w 197"/>
                  <a:gd name="T51" fmla="*/ 204 h 208"/>
                  <a:gd name="T52" fmla="*/ 96 w 197"/>
                  <a:gd name="T53" fmla="*/ 204 h 208"/>
                  <a:gd name="T54" fmla="*/ 109 w 197"/>
                  <a:gd name="T55" fmla="*/ 206 h 208"/>
                  <a:gd name="T56" fmla="*/ 126 w 197"/>
                  <a:gd name="T57" fmla="*/ 206 h 208"/>
                  <a:gd name="T58" fmla="*/ 139 w 197"/>
                  <a:gd name="T59" fmla="*/ 206 h 208"/>
                  <a:gd name="T60" fmla="*/ 156 w 197"/>
                  <a:gd name="T61" fmla="*/ 206 h 208"/>
                  <a:gd name="T62" fmla="*/ 165 w 197"/>
                  <a:gd name="T63" fmla="*/ 208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08"/>
                  <a:gd name="T98" fmla="*/ 197 w 197"/>
                  <a:gd name="T99" fmla="*/ 208 h 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08">
                    <a:moveTo>
                      <a:pt x="173" y="208"/>
                    </a:moveTo>
                    <a:lnTo>
                      <a:pt x="182" y="204"/>
                    </a:lnTo>
                    <a:lnTo>
                      <a:pt x="191" y="193"/>
                    </a:lnTo>
                    <a:lnTo>
                      <a:pt x="195" y="178"/>
                    </a:lnTo>
                    <a:lnTo>
                      <a:pt x="197" y="157"/>
                    </a:lnTo>
                    <a:lnTo>
                      <a:pt x="197" y="127"/>
                    </a:lnTo>
                    <a:lnTo>
                      <a:pt x="197" y="105"/>
                    </a:lnTo>
                    <a:lnTo>
                      <a:pt x="197" y="84"/>
                    </a:lnTo>
                    <a:lnTo>
                      <a:pt x="197" y="54"/>
                    </a:lnTo>
                    <a:lnTo>
                      <a:pt x="195" y="35"/>
                    </a:lnTo>
                    <a:lnTo>
                      <a:pt x="191" y="17"/>
                    </a:lnTo>
                    <a:lnTo>
                      <a:pt x="182" y="5"/>
                    </a:lnTo>
                    <a:lnTo>
                      <a:pt x="173" y="0"/>
                    </a:lnTo>
                    <a:lnTo>
                      <a:pt x="165" y="0"/>
                    </a:lnTo>
                    <a:lnTo>
                      <a:pt x="158" y="0"/>
                    </a:lnTo>
                    <a:lnTo>
                      <a:pt x="152" y="0"/>
                    </a:lnTo>
                    <a:lnTo>
                      <a:pt x="141" y="0"/>
                    </a:lnTo>
                    <a:lnTo>
                      <a:pt x="133" y="0"/>
                    </a:lnTo>
                    <a:lnTo>
                      <a:pt x="126" y="0"/>
                    </a:lnTo>
                    <a:lnTo>
                      <a:pt x="120" y="0"/>
                    </a:lnTo>
                    <a:lnTo>
                      <a:pt x="111" y="0"/>
                    </a:lnTo>
                    <a:lnTo>
                      <a:pt x="101" y="0"/>
                    </a:lnTo>
                    <a:lnTo>
                      <a:pt x="94" y="0"/>
                    </a:lnTo>
                    <a:lnTo>
                      <a:pt x="88" y="0"/>
                    </a:lnTo>
                    <a:lnTo>
                      <a:pt x="77" y="0"/>
                    </a:lnTo>
                    <a:lnTo>
                      <a:pt x="68" y="0"/>
                    </a:lnTo>
                    <a:lnTo>
                      <a:pt x="64" y="0"/>
                    </a:lnTo>
                    <a:lnTo>
                      <a:pt x="58" y="0"/>
                    </a:lnTo>
                    <a:lnTo>
                      <a:pt x="49" y="0"/>
                    </a:lnTo>
                    <a:lnTo>
                      <a:pt x="41" y="0"/>
                    </a:lnTo>
                    <a:lnTo>
                      <a:pt x="36" y="0"/>
                    </a:lnTo>
                    <a:lnTo>
                      <a:pt x="32" y="0"/>
                    </a:lnTo>
                    <a:lnTo>
                      <a:pt x="23" y="0"/>
                    </a:lnTo>
                    <a:lnTo>
                      <a:pt x="15" y="5"/>
                    </a:lnTo>
                    <a:lnTo>
                      <a:pt x="6" y="13"/>
                    </a:lnTo>
                    <a:lnTo>
                      <a:pt x="2" y="28"/>
                    </a:lnTo>
                    <a:lnTo>
                      <a:pt x="0" y="50"/>
                    </a:lnTo>
                    <a:lnTo>
                      <a:pt x="0" y="80"/>
                    </a:lnTo>
                    <a:lnTo>
                      <a:pt x="0" y="99"/>
                    </a:lnTo>
                    <a:lnTo>
                      <a:pt x="0" y="118"/>
                    </a:lnTo>
                    <a:lnTo>
                      <a:pt x="0" y="148"/>
                    </a:lnTo>
                    <a:lnTo>
                      <a:pt x="2" y="167"/>
                    </a:lnTo>
                    <a:lnTo>
                      <a:pt x="6" y="185"/>
                    </a:lnTo>
                    <a:lnTo>
                      <a:pt x="15" y="195"/>
                    </a:lnTo>
                    <a:lnTo>
                      <a:pt x="23" y="200"/>
                    </a:lnTo>
                    <a:lnTo>
                      <a:pt x="32" y="202"/>
                    </a:lnTo>
                    <a:lnTo>
                      <a:pt x="38" y="202"/>
                    </a:lnTo>
                    <a:lnTo>
                      <a:pt x="45" y="202"/>
                    </a:lnTo>
                    <a:lnTo>
                      <a:pt x="53" y="202"/>
                    </a:lnTo>
                    <a:lnTo>
                      <a:pt x="64" y="204"/>
                    </a:lnTo>
                    <a:lnTo>
                      <a:pt x="71" y="204"/>
                    </a:lnTo>
                    <a:lnTo>
                      <a:pt x="77" y="204"/>
                    </a:lnTo>
                    <a:lnTo>
                      <a:pt x="86" y="204"/>
                    </a:lnTo>
                    <a:lnTo>
                      <a:pt x="96" y="204"/>
                    </a:lnTo>
                    <a:lnTo>
                      <a:pt x="103" y="204"/>
                    </a:lnTo>
                    <a:lnTo>
                      <a:pt x="109" y="206"/>
                    </a:lnTo>
                    <a:lnTo>
                      <a:pt x="118" y="206"/>
                    </a:lnTo>
                    <a:lnTo>
                      <a:pt x="126" y="206"/>
                    </a:lnTo>
                    <a:lnTo>
                      <a:pt x="133" y="206"/>
                    </a:lnTo>
                    <a:lnTo>
                      <a:pt x="139" y="206"/>
                    </a:lnTo>
                    <a:lnTo>
                      <a:pt x="148" y="206"/>
                    </a:lnTo>
                    <a:lnTo>
                      <a:pt x="156" y="206"/>
                    </a:lnTo>
                    <a:lnTo>
                      <a:pt x="161" y="206"/>
                    </a:lnTo>
                    <a:lnTo>
                      <a:pt x="165" y="208"/>
                    </a:lnTo>
                    <a:lnTo>
                      <a:pt x="173" y="208"/>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337"/>
              <p:cNvSpPr>
                <a:spLocks/>
              </p:cNvSpPr>
              <p:nvPr/>
            </p:nvSpPr>
            <p:spPr bwMode="auto">
              <a:xfrm>
                <a:off x="2733" y="2139"/>
                <a:ext cx="197" cy="219"/>
              </a:xfrm>
              <a:custGeom>
                <a:avLst/>
                <a:gdLst>
                  <a:gd name="T0" fmla="*/ 182 w 197"/>
                  <a:gd name="T1" fmla="*/ 215 h 219"/>
                  <a:gd name="T2" fmla="*/ 195 w 197"/>
                  <a:gd name="T3" fmla="*/ 187 h 219"/>
                  <a:gd name="T4" fmla="*/ 197 w 197"/>
                  <a:gd name="T5" fmla="*/ 133 h 219"/>
                  <a:gd name="T6" fmla="*/ 197 w 197"/>
                  <a:gd name="T7" fmla="*/ 88 h 219"/>
                  <a:gd name="T8" fmla="*/ 195 w 197"/>
                  <a:gd name="T9" fmla="*/ 37 h 219"/>
                  <a:gd name="T10" fmla="*/ 182 w 197"/>
                  <a:gd name="T11" fmla="*/ 7 h 219"/>
                  <a:gd name="T12" fmla="*/ 165 w 197"/>
                  <a:gd name="T13" fmla="*/ 3 h 219"/>
                  <a:gd name="T14" fmla="*/ 152 w 197"/>
                  <a:gd name="T15" fmla="*/ 3 h 219"/>
                  <a:gd name="T16" fmla="*/ 132 w 197"/>
                  <a:gd name="T17" fmla="*/ 3 h 219"/>
                  <a:gd name="T18" fmla="*/ 120 w 197"/>
                  <a:gd name="T19" fmla="*/ 0 h 219"/>
                  <a:gd name="T20" fmla="*/ 100 w 197"/>
                  <a:gd name="T21" fmla="*/ 0 h 219"/>
                  <a:gd name="T22" fmla="*/ 88 w 197"/>
                  <a:gd name="T23" fmla="*/ 0 h 219"/>
                  <a:gd name="T24" fmla="*/ 68 w 197"/>
                  <a:gd name="T25" fmla="*/ 0 h 219"/>
                  <a:gd name="T26" fmla="*/ 55 w 197"/>
                  <a:gd name="T27" fmla="*/ 3 h 219"/>
                  <a:gd name="T28" fmla="*/ 38 w 197"/>
                  <a:gd name="T29" fmla="*/ 0 h 219"/>
                  <a:gd name="T30" fmla="*/ 30 w 197"/>
                  <a:gd name="T31" fmla="*/ 0 h 219"/>
                  <a:gd name="T32" fmla="*/ 13 w 197"/>
                  <a:gd name="T33" fmla="*/ 3 h 219"/>
                  <a:gd name="T34" fmla="*/ 2 w 197"/>
                  <a:gd name="T35" fmla="*/ 33 h 219"/>
                  <a:gd name="T36" fmla="*/ 0 w 197"/>
                  <a:gd name="T37" fmla="*/ 82 h 219"/>
                  <a:gd name="T38" fmla="*/ 0 w 197"/>
                  <a:gd name="T39" fmla="*/ 125 h 219"/>
                  <a:gd name="T40" fmla="*/ 2 w 197"/>
                  <a:gd name="T41" fmla="*/ 176 h 219"/>
                  <a:gd name="T42" fmla="*/ 13 w 197"/>
                  <a:gd name="T43" fmla="*/ 206 h 219"/>
                  <a:gd name="T44" fmla="*/ 32 w 197"/>
                  <a:gd name="T45" fmla="*/ 210 h 219"/>
                  <a:gd name="T46" fmla="*/ 45 w 197"/>
                  <a:gd name="T47" fmla="*/ 210 h 219"/>
                  <a:gd name="T48" fmla="*/ 62 w 197"/>
                  <a:gd name="T49" fmla="*/ 213 h 219"/>
                  <a:gd name="T50" fmla="*/ 75 w 197"/>
                  <a:gd name="T51" fmla="*/ 215 h 219"/>
                  <a:gd name="T52" fmla="*/ 94 w 197"/>
                  <a:gd name="T53" fmla="*/ 215 h 219"/>
                  <a:gd name="T54" fmla="*/ 107 w 197"/>
                  <a:gd name="T55" fmla="*/ 215 h 219"/>
                  <a:gd name="T56" fmla="*/ 126 w 197"/>
                  <a:gd name="T57" fmla="*/ 215 h 219"/>
                  <a:gd name="T58" fmla="*/ 139 w 197"/>
                  <a:gd name="T59" fmla="*/ 217 h 219"/>
                  <a:gd name="T60" fmla="*/ 156 w 197"/>
                  <a:gd name="T61" fmla="*/ 219 h 219"/>
                  <a:gd name="T62" fmla="*/ 165 w 197"/>
                  <a:gd name="T63" fmla="*/ 219 h 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19"/>
                  <a:gd name="T98" fmla="*/ 197 w 197"/>
                  <a:gd name="T99" fmla="*/ 219 h 2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19">
                    <a:moveTo>
                      <a:pt x="173" y="219"/>
                    </a:moveTo>
                    <a:lnTo>
                      <a:pt x="182" y="215"/>
                    </a:lnTo>
                    <a:lnTo>
                      <a:pt x="190" y="204"/>
                    </a:lnTo>
                    <a:lnTo>
                      <a:pt x="195" y="187"/>
                    </a:lnTo>
                    <a:lnTo>
                      <a:pt x="197" y="165"/>
                    </a:lnTo>
                    <a:lnTo>
                      <a:pt x="197" y="133"/>
                    </a:lnTo>
                    <a:lnTo>
                      <a:pt x="197" y="110"/>
                    </a:lnTo>
                    <a:lnTo>
                      <a:pt x="197" y="88"/>
                    </a:lnTo>
                    <a:lnTo>
                      <a:pt x="197" y="58"/>
                    </a:lnTo>
                    <a:lnTo>
                      <a:pt x="195" y="37"/>
                    </a:lnTo>
                    <a:lnTo>
                      <a:pt x="190" y="20"/>
                    </a:lnTo>
                    <a:lnTo>
                      <a:pt x="182" y="7"/>
                    </a:lnTo>
                    <a:lnTo>
                      <a:pt x="173" y="3"/>
                    </a:lnTo>
                    <a:lnTo>
                      <a:pt x="165" y="3"/>
                    </a:lnTo>
                    <a:lnTo>
                      <a:pt x="158" y="3"/>
                    </a:lnTo>
                    <a:lnTo>
                      <a:pt x="152" y="3"/>
                    </a:lnTo>
                    <a:lnTo>
                      <a:pt x="141" y="3"/>
                    </a:lnTo>
                    <a:lnTo>
                      <a:pt x="132" y="3"/>
                    </a:lnTo>
                    <a:lnTo>
                      <a:pt x="126" y="0"/>
                    </a:lnTo>
                    <a:lnTo>
                      <a:pt x="120" y="0"/>
                    </a:lnTo>
                    <a:lnTo>
                      <a:pt x="111" y="0"/>
                    </a:lnTo>
                    <a:lnTo>
                      <a:pt x="100" y="0"/>
                    </a:lnTo>
                    <a:lnTo>
                      <a:pt x="94" y="0"/>
                    </a:lnTo>
                    <a:lnTo>
                      <a:pt x="88" y="0"/>
                    </a:lnTo>
                    <a:lnTo>
                      <a:pt x="77" y="0"/>
                    </a:lnTo>
                    <a:lnTo>
                      <a:pt x="68" y="0"/>
                    </a:lnTo>
                    <a:lnTo>
                      <a:pt x="62" y="0"/>
                    </a:lnTo>
                    <a:lnTo>
                      <a:pt x="55" y="3"/>
                    </a:lnTo>
                    <a:lnTo>
                      <a:pt x="47" y="3"/>
                    </a:lnTo>
                    <a:lnTo>
                      <a:pt x="38" y="0"/>
                    </a:lnTo>
                    <a:lnTo>
                      <a:pt x="34" y="0"/>
                    </a:lnTo>
                    <a:lnTo>
                      <a:pt x="30" y="0"/>
                    </a:lnTo>
                    <a:lnTo>
                      <a:pt x="21" y="0"/>
                    </a:lnTo>
                    <a:lnTo>
                      <a:pt x="13" y="3"/>
                    </a:lnTo>
                    <a:lnTo>
                      <a:pt x="6" y="15"/>
                    </a:lnTo>
                    <a:lnTo>
                      <a:pt x="2" y="33"/>
                    </a:lnTo>
                    <a:lnTo>
                      <a:pt x="0" y="52"/>
                    </a:lnTo>
                    <a:lnTo>
                      <a:pt x="0" y="82"/>
                    </a:lnTo>
                    <a:lnTo>
                      <a:pt x="0" y="103"/>
                    </a:lnTo>
                    <a:lnTo>
                      <a:pt x="0" y="125"/>
                    </a:lnTo>
                    <a:lnTo>
                      <a:pt x="0" y="157"/>
                    </a:lnTo>
                    <a:lnTo>
                      <a:pt x="2" y="176"/>
                    </a:lnTo>
                    <a:lnTo>
                      <a:pt x="6" y="193"/>
                    </a:lnTo>
                    <a:lnTo>
                      <a:pt x="13" y="206"/>
                    </a:lnTo>
                    <a:lnTo>
                      <a:pt x="21" y="210"/>
                    </a:lnTo>
                    <a:lnTo>
                      <a:pt x="32" y="210"/>
                    </a:lnTo>
                    <a:lnTo>
                      <a:pt x="38" y="210"/>
                    </a:lnTo>
                    <a:lnTo>
                      <a:pt x="45" y="210"/>
                    </a:lnTo>
                    <a:lnTo>
                      <a:pt x="53" y="210"/>
                    </a:lnTo>
                    <a:lnTo>
                      <a:pt x="62" y="213"/>
                    </a:lnTo>
                    <a:lnTo>
                      <a:pt x="68" y="213"/>
                    </a:lnTo>
                    <a:lnTo>
                      <a:pt x="75" y="215"/>
                    </a:lnTo>
                    <a:lnTo>
                      <a:pt x="85" y="215"/>
                    </a:lnTo>
                    <a:lnTo>
                      <a:pt x="94" y="215"/>
                    </a:lnTo>
                    <a:lnTo>
                      <a:pt x="100" y="215"/>
                    </a:lnTo>
                    <a:lnTo>
                      <a:pt x="107" y="215"/>
                    </a:lnTo>
                    <a:lnTo>
                      <a:pt x="117" y="215"/>
                    </a:lnTo>
                    <a:lnTo>
                      <a:pt x="126" y="215"/>
                    </a:lnTo>
                    <a:lnTo>
                      <a:pt x="132" y="215"/>
                    </a:lnTo>
                    <a:lnTo>
                      <a:pt x="139" y="217"/>
                    </a:lnTo>
                    <a:lnTo>
                      <a:pt x="147" y="217"/>
                    </a:lnTo>
                    <a:lnTo>
                      <a:pt x="156" y="219"/>
                    </a:lnTo>
                    <a:lnTo>
                      <a:pt x="160" y="219"/>
                    </a:lnTo>
                    <a:lnTo>
                      <a:pt x="165" y="219"/>
                    </a:lnTo>
                    <a:lnTo>
                      <a:pt x="173" y="219"/>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338"/>
              <p:cNvSpPr>
                <a:spLocks/>
              </p:cNvSpPr>
              <p:nvPr/>
            </p:nvSpPr>
            <p:spPr bwMode="auto">
              <a:xfrm>
                <a:off x="2392" y="2392"/>
                <a:ext cx="199" cy="214"/>
              </a:xfrm>
              <a:custGeom>
                <a:avLst/>
                <a:gdLst>
                  <a:gd name="T0" fmla="*/ 167 w 199"/>
                  <a:gd name="T1" fmla="*/ 9 h 214"/>
                  <a:gd name="T2" fmla="*/ 154 w 199"/>
                  <a:gd name="T3" fmla="*/ 9 h 214"/>
                  <a:gd name="T4" fmla="*/ 135 w 199"/>
                  <a:gd name="T5" fmla="*/ 7 h 214"/>
                  <a:gd name="T6" fmla="*/ 122 w 199"/>
                  <a:gd name="T7" fmla="*/ 7 h 214"/>
                  <a:gd name="T8" fmla="*/ 103 w 199"/>
                  <a:gd name="T9" fmla="*/ 4 h 214"/>
                  <a:gd name="T10" fmla="*/ 90 w 199"/>
                  <a:gd name="T11" fmla="*/ 4 h 214"/>
                  <a:gd name="T12" fmla="*/ 71 w 199"/>
                  <a:gd name="T13" fmla="*/ 2 h 214"/>
                  <a:gd name="T14" fmla="*/ 58 w 199"/>
                  <a:gd name="T15" fmla="*/ 0 h 214"/>
                  <a:gd name="T16" fmla="*/ 41 w 199"/>
                  <a:gd name="T17" fmla="*/ 0 h 214"/>
                  <a:gd name="T18" fmla="*/ 32 w 199"/>
                  <a:gd name="T19" fmla="*/ 0 h 214"/>
                  <a:gd name="T20" fmla="*/ 15 w 199"/>
                  <a:gd name="T21" fmla="*/ 2 h 214"/>
                  <a:gd name="T22" fmla="*/ 2 w 199"/>
                  <a:gd name="T23" fmla="*/ 28 h 214"/>
                  <a:gd name="T24" fmla="*/ 0 w 199"/>
                  <a:gd name="T25" fmla="*/ 77 h 214"/>
                  <a:gd name="T26" fmla="*/ 0 w 199"/>
                  <a:gd name="T27" fmla="*/ 116 h 214"/>
                  <a:gd name="T28" fmla="*/ 2 w 199"/>
                  <a:gd name="T29" fmla="*/ 165 h 214"/>
                  <a:gd name="T30" fmla="*/ 15 w 199"/>
                  <a:gd name="T31" fmla="*/ 193 h 214"/>
                  <a:gd name="T32" fmla="*/ 34 w 199"/>
                  <a:gd name="T33" fmla="*/ 199 h 214"/>
                  <a:gd name="T34" fmla="*/ 47 w 199"/>
                  <a:gd name="T35" fmla="*/ 202 h 214"/>
                  <a:gd name="T36" fmla="*/ 64 w 199"/>
                  <a:gd name="T37" fmla="*/ 204 h 214"/>
                  <a:gd name="T38" fmla="*/ 77 w 199"/>
                  <a:gd name="T39" fmla="*/ 204 h 214"/>
                  <a:gd name="T40" fmla="*/ 97 w 199"/>
                  <a:gd name="T41" fmla="*/ 206 h 214"/>
                  <a:gd name="T42" fmla="*/ 109 w 199"/>
                  <a:gd name="T43" fmla="*/ 208 h 214"/>
                  <a:gd name="T44" fmla="*/ 129 w 199"/>
                  <a:gd name="T45" fmla="*/ 210 h 214"/>
                  <a:gd name="T46" fmla="*/ 141 w 199"/>
                  <a:gd name="T47" fmla="*/ 210 h 214"/>
                  <a:gd name="T48" fmla="*/ 159 w 199"/>
                  <a:gd name="T49" fmla="*/ 212 h 214"/>
                  <a:gd name="T50" fmla="*/ 167 w 199"/>
                  <a:gd name="T51" fmla="*/ 212 h 214"/>
                  <a:gd name="T52" fmla="*/ 184 w 199"/>
                  <a:gd name="T53" fmla="*/ 212 h 214"/>
                  <a:gd name="T54" fmla="*/ 197 w 199"/>
                  <a:gd name="T55" fmla="*/ 184 h 214"/>
                  <a:gd name="T56" fmla="*/ 199 w 199"/>
                  <a:gd name="T57" fmla="*/ 135 h 214"/>
                  <a:gd name="T58" fmla="*/ 199 w 199"/>
                  <a:gd name="T59" fmla="*/ 92 h 214"/>
                  <a:gd name="T60" fmla="*/ 197 w 199"/>
                  <a:gd name="T61" fmla="*/ 43 h 214"/>
                  <a:gd name="T62" fmla="*/ 184 w 199"/>
                  <a:gd name="T63" fmla="*/ 15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214"/>
                  <a:gd name="T98" fmla="*/ 199 w 199"/>
                  <a:gd name="T99" fmla="*/ 214 h 2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214">
                    <a:moveTo>
                      <a:pt x="176" y="11"/>
                    </a:moveTo>
                    <a:lnTo>
                      <a:pt x="167" y="9"/>
                    </a:lnTo>
                    <a:lnTo>
                      <a:pt x="161" y="9"/>
                    </a:lnTo>
                    <a:lnTo>
                      <a:pt x="154" y="9"/>
                    </a:lnTo>
                    <a:lnTo>
                      <a:pt x="144" y="7"/>
                    </a:lnTo>
                    <a:lnTo>
                      <a:pt x="135" y="7"/>
                    </a:lnTo>
                    <a:lnTo>
                      <a:pt x="129" y="7"/>
                    </a:lnTo>
                    <a:lnTo>
                      <a:pt x="122" y="7"/>
                    </a:lnTo>
                    <a:lnTo>
                      <a:pt x="114" y="4"/>
                    </a:lnTo>
                    <a:lnTo>
                      <a:pt x="103" y="4"/>
                    </a:lnTo>
                    <a:lnTo>
                      <a:pt x="97" y="4"/>
                    </a:lnTo>
                    <a:lnTo>
                      <a:pt x="90" y="4"/>
                    </a:lnTo>
                    <a:lnTo>
                      <a:pt x="79" y="2"/>
                    </a:lnTo>
                    <a:lnTo>
                      <a:pt x="71" y="2"/>
                    </a:lnTo>
                    <a:lnTo>
                      <a:pt x="64" y="0"/>
                    </a:lnTo>
                    <a:lnTo>
                      <a:pt x="58" y="0"/>
                    </a:lnTo>
                    <a:lnTo>
                      <a:pt x="49" y="0"/>
                    </a:lnTo>
                    <a:lnTo>
                      <a:pt x="41" y="0"/>
                    </a:lnTo>
                    <a:lnTo>
                      <a:pt x="37" y="0"/>
                    </a:lnTo>
                    <a:lnTo>
                      <a:pt x="32" y="0"/>
                    </a:lnTo>
                    <a:lnTo>
                      <a:pt x="24" y="0"/>
                    </a:lnTo>
                    <a:lnTo>
                      <a:pt x="15" y="2"/>
                    </a:lnTo>
                    <a:lnTo>
                      <a:pt x="7" y="13"/>
                    </a:lnTo>
                    <a:lnTo>
                      <a:pt x="2" y="28"/>
                    </a:lnTo>
                    <a:lnTo>
                      <a:pt x="0" y="47"/>
                    </a:lnTo>
                    <a:lnTo>
                      <a:pt x="0" y="77"/>
                    </a:lnTo>
                    <a:lnTo>
                      <a:pt x="0" y="97"/>
                    </a:lnTo>
                    <a:lnTo>
                      <a:pt x="0" y="116"/>
                    </a:lnTo>
                    <a:lnTo>
                      <a:pt x="0" y="146"/>
                    </a:lnTo>
                    <a:lnTo>
                      <a:pt x="2" y="165"/>
                    </a:lnTo>
                    <a:lnTo>
                      <a:pt x="7" y="182"/>
                    </a:lnTo>
                    <a:lnTo>
                      <a:pt x="15" y="193"/>
                    </a:lnTo>
                    <a:lnTo>
                      <a:pt x="24" y="197"/>
                    </a:lnTo>
                    <a:lnTo>
                      <a:pt x="34" y="199"/>
                    </a:lnTo>
                    <a:lnTo>
                      <a:pt x="41" y="199"/>
                    </a:lnTo>
                    <a:lnTo>
                      <a:pt x="47" y="202"/>
                    </a:lnTo>
                    <a:lnTo>
                      <a:pt x="56" y="204"/>
                    </a:lnTo>
                    <a:lnTo>
                      <a:pt x="64" y="204"/>
                    </a:lnTo>
                    <a:lnTo>
                      <a:pt x="71" y="204"/>
                    </a:lnTo>
                    <a:lnTo>
                      <a:pt x="77" y="204"/>
                    </a:lnTo>
                    <a:lnTo>
                      <a:pt x="86" y="206"/>
                    </a:lnTo>
                    <a:lnTo>
                      <a:pt x="97" y="206"/>
                    </a:lnTo>
                    <a:lnTo>
                      <a:pt x="103" y="208"/>
                    </a:lnTo>
                    <a:lnTo>
                      <a:pt x="109" y="208"/>
                    </a:lnTo>
                    <a:lnTo>
                      <a:pt x="120" y="210"/>
                    </a:lnTo>
                    <a:lnTo>
                      <a:pt x="129" y="210"/>
                    </a:lnTo>
                    <a:lnTo>
                      <a:pt x="135" y="210"/>
                    </a:lnTo>
                    <a:lnTo>
                      <a:pt x="141" y="210"/>
                    </a:lnTo>
                    <a:lnTo>
                      <a:pt x="150" y="210"/>
                    </a:lnTo>
                    <a:lnTo>
                      <a:pt x="159" y="212"/>
                    </a:lnTo>
                    <a:lnTo>
                      <a:pt x="163" y="212"/>
                    </a:lnTo>
                    <a:lnTo>
                      <a:pt x="167" y="212"/>
                    </a:lnTo>
                    <a:lnTo>
                      <a:pt x="176" y="214"/>
                    </a:lnTo>
                    <a:lnTo>
                      <a:pt x="184" y="212"/>
                    </a:lnTo>
                    <a:lnTo>
                      <a:pt x="193" y="202"/>
                    </a:lnTo>
                    <a:lnTo>
                      <a:pt x="197" y="184"/>
                    </a:lnTo>
                    <a:lnTo>
                      <a:pt x="199" y="165"/>
                    </a:lnTo>
                    <a:lnTo>
                      <a:pt x="199" y="135"/>
                    </a:lnTo>
                    <a:lnTo>
                      <a:pt x="199" y="114"/>
                    </a:lnTo>
                    <a:lnTo>
                      <a:pt x="199" y="92"/>
                    </a:lnTo>
                    <a:lnTo>
                      <a:pt x="199" y="62"/>
                    </a:lnTo>
                    <a:lnTo>
                      <a:pt x="197" y="43"/>
                    </a:lnTo>
                    <a:lnTo>
                      <a:pt x="193" y="26"/>
                    </a:lnTo>
                    <a:lnTo>
                      <a:pt x="184" y="15"/>
                    </a:lnTo>
                    <a:lnTo>
                      <a:pt x="176" y="1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339"/>
              <p:cNvSpPr>
                <a:spLocks/>
              </p:cNvSpPr>
              <p:nvPr/>
            </p:nvSpPr>
            <p:spPr bwMode="auto">
              <a:xfrm>
                <a:off x="2838" y="2414"/>
                <a:ext cx="96" cy="242"/>
              </a:xfrm>
              <a:custGeom>
                <a:avLst/>
                <a:gdLst>
                  <a:gd name="T0" fmla="*/ 0 w 96"/>
                  <a:gd name="T1" fmla="*/ 60 h 242"/>
                  <a:gd name="T2" fmla="*/ 0 w 96"/>
                  <a:gd name="T3" fmla="*/ 92 h 242"/>
                  <a:gd name="T4" fmla="*/ 0 w 96"/>
                  <a:gd name="T5" fmla="*/ 113 h 242"/>
                  <a:gd name="T6" fmla="*/ 0 w 96"/>
                  <a:gd name="T7" fmla="*/ 135 h 242"/>
                  <a:gd name="T8" fmla="*/ 0 w 96"/>
                  <a:gd name="T9" fmla="*/ 167 h 242"/>
                  <a:gd name="T10" fmla="*/ 2 w 96"/>
                  <a:gd name="T11" fmla="*/ 188 h 242"/>
                  <a:gd name="T12" fmla="*/ 6 w 96"/>
                  <a:gd name="T13" fmla="*/ 205 h 242"/>
                  <a:gd name="T14" fmla="*/ 15 w 96"/>
                  <a:gd name="T15" fmla="*/ 218 h 242"/>
                  <a:gd name="T16" fmla="*/ 23 w 96"/>
                  <a:gd name="T17" fmla="*/ 222 h 242"/>
                  <a:gd name="T18" fmla="*/ 34 w 96"/>
                  <a:gd name="T19" fmla="*/ 225 h 242"/>
                  <a:gd name="T20" fmla="*/ 42 w 96"/>
                  <a:gd name="T21" fmla="*/ 225 h 242"/>
                  <a:gd name="T22" fmla="*/ 51 w 96"/>
                  <a:gd name="T23" fmla="*/ 225 h 242"/>
                  <a:gd name="T24" fmla="*/ 62 w 96"/>
                  <a:gd name="T25" fmla="*/ 227 h 242"/>
                  <a:gd name="T26" fmla="*/ 70 w 96"/>
                  <a:gd name="T27" fmla="*/ 231 h 242"/>
                  <a:gd name="T28" fmla="*/ 79 w 96"/>
                  <a:gd name="T29" fmla="*/ 240 h 242"/>
                  <a:gd name="T30" fmla="*/ 85 w 96"/>
                  <a:gd name="T31" fmla="*/ 242 h 242"/>
                  <a:gd name="T32" fmla="*/ 92 w 96"/>
                  <a:gd name="T33" fmla="*/ 231 h 242"/>
                  <a:gd name="T34" fmla="*/ 96 w 96"/>
                  <a:gd name="T35" fmla="*/ 212 h 242"/>
                  <a:gd name="T36" fmla="*/ 96 w 96"/>
                  <a:gd name="T37" fmla="*/ 197 h 242"/>
                  <a:gd name="T38" fmla="*/ 94 w 96"/>
                  <a:gd name="T39" fmla="*/ 177 h 242"/>
                  <a:gd name="T40" fmla="*/ 92 w 96"/>
                  <a:gd name="T41" fmla="*/ 152 h 242"/>
                  <a:gd name="T42" fmla="*/ 92 w 96"/>
                  <a:gd name="T43" fmla="*/ 128 h 242"/>
                  <a:gd name="T44" fmla="*/ 92 w 96"/>
                  <a:gd name="T45" fmla="*/ 113 h 242"/>
                  <a:gd name="T46" fmla="*/ 92 w 96"/>
                  <a:gd name="T47" fmla="*/ 98 h 242"/>
                  <a:gd name="T48" fmla="*/ 92 w 96"/>
                  <a:gd name="T49" fmla="*/ 75 h 242"/>
                  <a:gd name="T50" fmla="*/ 94 w 96"/>
                  <a:gd name="T51" fmla="*/ 53 h 242"/>
                  <a:gd name="T52" fmla="*/ 96 w 96"/>
                  <a:gd name="T53" fmla="*/ 38 h 242"/>
                  <a:gd name="T54" fmla="*/ 96 w 96"/>
                  <a:gd name="T55" fmla="*/ 25 h 242"/>
                  <a:gd name="T56" fmla="*/ 92 w 96"/>
                  <a:gd name="T57" fmla="*/ 12 h 242"/>
                  <a:gd name="T58" fmla="*/ 81 w 96"/>
                  <a:gd name="T59" fmla="*/ 0 h 242"/>
                  <a:gd name="T60" fmla="*/ 72 w 96"/>
                  <a:gd name="T61" fmla="*/ 2 h 242"/>
                  <a:gd name="T62" fmla="*/ 64 w 96"/>
                  <a:gd name="T63" fmla="*/ 6 h 242"/>
                  <a:gd name="T64" fmla="*/ 53 w 96"/>
                  <a:gd name="T65" fmla="*/ 10 h 242"/>
                  <a:gd name="T66" fmla="*/ 45 w 96"/>
                  <a:gd name="T67" fmla="*/ 8 h 242"/>
                  <a:gd name="T68" fmla="*/ 38 w 96"/>
                  <a:gd name="T69" fmla="*/ 8 h 242"/>
                  <a:gd name="T70" fmla="*/ 32 w 96"/>
                  <a:gd name="T71" fmla="*/ 8 h 242"/>
                  <a:gd name="T72" fmla="*/ 23 w 96"/>
                  <a:gd name="T73" fmla="*/ 8 h 242"/>
                  <a:gd name="T74" fmla="*/ 15 w 96"/>
                  <a:gd name="T75" fmla="*/ 10 h 242"/>
                  <a:gd name="T76" fmla="*/ 6 w 96"/>
                  <a:gd name="T77" fmla="*/ 21 h 242"/>
                  <a:gd name="T78" fmla="*/ 2 w 96"/>
                  <a:gd name="T79" fmla="*/ 38 h 242"/>
                  <a:gd name="T80" fmla="*/ 0 w 96"/>
                  <a:gd name="T81" fmla="*/ 60 h 2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242"/>
                  <a:gd name="T125" fmla="*/ 96 w 96"/>
                  <a:gd name="T126" fmla="*/ 242 h 2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242">
                    <a:moveTo>
                      <a:pt x="0" y="60"/>
                    </a:moveTo>
                    <a:lnTo>
                      <a:pt x="0" y="92"/>
                    </a:lnTo>
                    <a:lnTo>
                      <a:pt x="0" y="113"/>
                    </a:lnTo>
                    <a:lnTo>
                      <a:pt x="0" y="135"/>
                    </a:lnTo>
                    <a:lnTo>
                      <a:pt x="0" y="167"/>
                    </a:lnTo>
                    <a:lnTo>
                      <a:pt x="2" y="188"/>
                    </a:lnTo>
                    <a:lnTo>
                      <a:pt x="6" y="205"/>
                    </a:lnTo>
                    <a:lnTo>
                      <a:pt x="15" y="218"/>
                    </a:lnTo>
                    <a:lnTo>
                      <a:pt x="23" y="222"/>
                    </a:lnTo>
                    <a:lnTo>
                      <a:pt x="34" y="225"/>
                    </a:lnTo>
                    <a:lnTo>
                      <a:pt x="42" y="225"/>
                    </a:lnTo>
                    <a:lnTo>
                      <a:pt x="51" y="225"/>
                    </a:lnTo>
                    <a:lnTo>
                      <a:pt x="62" y="227"/>
                    </a:lnTo>
                    <a:lnTo>
                      <a:pt x="70" y="231"/>
                    </a:lnTo>
                    <a:lnTo>
                      <a:pt x="79" y="240"/>
                    </a:lnTo>
                    <a:lnTo>
                      <a:pt x="85" y="242"/>
                    </a:lnTo>
                    <a:lnTo>
                      <a:pt x="92" y="231"/>
                    </a:lnTo>
                    <a:lnTo>
                      <a:pt x="96" y="212"/>
                    </a:lnTo>
                    <a:lnTo>
                      <a:pt x="96" y="197"/>
                    </a:lnTo>
                    <a:lnTo>
                      <a:pt x="94" y="177"/>
                    </a:lnTo>
                    <a:lnTo>
                      <a:pt x="92" y="152"/>
                    </a:lnTo>
                    <a:lnTo>
                      <a:pt x="92" y="128"/>
                    </a:lnTo>
                    <a:lnTo>
                      <a:pt x="92" y="113"/>
                    </a:lnTo>
                    <a:lnTo>
                      <a:pt x="92" y="98"/>
                    </a:lnTo>
                    <a:lnTo>
                      <a:pt x="92" y="75"/>
                    </a:lnTo>
                    <a:lnTo>
                      <a:pt x="94" y="53"/>
                    </a:lnTo>
                    <a:lnTo>
                      <a:pt x="96" y="38"/>
                    </a:lnTo>
                    <a:lnTo>
                      <a:pt x="96" y="25"/>
                    </a:lnTo>
                    <a:lnTo>
                      <a:pt x="92" y="12"/>
                    </a:lnTo>
                    <a:lnTo>
                      <a:pt x="81" y="0"/>
                    </a:lnTo>
                    <a:lnTo>
                      <a:pt x="72" y="2"/>
                    </a:lnTo>
                    <a:lnTo>
                      <a:pt x="64" y="6"/>
                    </a:lnTo>
                    <a:lnTo>
                      <a:pt x="53" y="10"/>
                    </a:lnTo>
                    <a:lnTo>
                      <a:pt x="45" y="8"/>
                    </a:lnTo>
                    <a:lnTo>
                      <a:pt x="38" y="8"/>
                    </a:lnTo>
                    <a:lnTo>
                      <a:pt x="32" y="8"/>
                    </a:lnTo>
                    <a:lnTo>
                      <a:pt x="23" y="8"/>
                    </a:lnTo>
                    <a:lnTo>
                      <a:pt x="15" y="10"/>
                    </a:lnTo>
                    <a:lnTo>
                      <a:pt x="6" y="21"/>
                    </a:lnTo>
                    <a:lnTo>
                      <a:pt x="2" y="38"/>
                    </a:lnTo>
                    <a:lnTo>
                      <a:pt x="0" y="6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340"/>
              <p:cNvSpPr>
                <a:spLocks/>
              </p:cNvSpPr>
              <p:nvPr/>
            </p:nvSpPr>
            <p:spPr bwMode="auto">
              <a:xfrm>
                <a:off x="2274" y="2373"/>
                <a:ext cx="99" cy="214"/>
              </a:xfrm>
              <a:custGeom>
                <a:avLst/>
                <a:gdLst>
                  <a:gd name="T0" fmla="*/ 99 w 99"/>
                  <a:gd name="T1" fmla="*/ 165 h 214"/>
                  <a:gd name="T2" fmla="*/ 99 w 99"/>
                  <a:gd name="T3" fmla="*/ 135 h 214"/>
                  <a:gd name="T4" fmla="*/ 99 w 99"/>
                  <a:gd name="T5" fmla="*/ 113 h 214"/>
                  <a:gd name="T6" fmla="*/ 99 w 99"/>
                  <a:gd name="T7" fmla="*/ 94 h 214"/>
                  <a:gd name="T8" fmla="*/ 99 w 99"/>
                  <a:gd name="T9" fmla="*/ 64 h 214"/>
                  <a:gd name="T10" fmla="*/ 97 w 99"/>
                  <a:gd name="T11" fmla="*/ 45 h 214"/>
                  <a:gd name="T12" fmla="*/ 92 w 99"/>
                  <a:gd name="T13" fmla="*/ 30 h 214"/>
                  <a:gd name="T14" fmla="*/ 84 w 99"/>
                  <a:gd name="T15" fmla="*/ 19 h 214"/>
                  <a:gd name="T16" fmla="*/ 75 w 99"/>
                  <a:gd name="T17" fmla="*/ 15 h 214"/>
                  <a:gd name="T18" fmla="*/ 65 w 99"/>
                  <a:gd name="T19" fmla="*/ 13 h 214"/>
                  <a:gd name="T20" fmla="*/ 56 w 99"/>
                  <a:gd name="T21" fmla="*/ 13 h 214"/>
                  <a:gd name="T22" fmla="*/ 47 w 99"/>
                  <a:gd name="T23" fmla="*/ 13 h 214"/>
                  <a:gd name="T24" fmla="*/ 37 w 99"/>
                  <a:gd name="T25" fmla="*/ 11 h 214"/>
                  <a:gd name="T26" fmla="*/ 28 w 99"/>
                  <a:gd name="T27" fmla="*/ 6 h 214"/>
                  <a:gd name="T28" fmla="*/ 20 w 99"/>
                  <a:gd name="T29" fmla="*/ 0 h 214"/>
                  <a:gd name="T30" fmla="*/ 13 w 99"/>
                  <a:gd name="T31" fmla="*/ 0 h 214"/>
                  <a:gd name="T32" fmla="*/ 7 w 99"/>
                  <a:gd name="T33" fmla="*/ 9 h 214"/>
                  <a:gd name="T34" fmla="*/ 0 w 99"/>
                  <a:gd name="T35" fmla="*/ 26 h 214"/>
                  <a:gd name="T36" fmla="*/ 2 w 99"/>
                  <a:gd name="T37" fmla="*/ 41 h 214"/>
                  <a:gd name="T38" fmla="*/ 5 w 99"/>
                  <a:gd name="T39" fmla="*/ 58 h 214"/>
                  <a:gd name="T40" fmla="*/ 7 w 99"/>
                  <a:gd name="T41" fmla="*/ 79 h 214"/>
                  <a:gd name="T42" fmla="*/ 7 w 99"/>
                  <a:gd name="T43" fmla="*/ 98 h 214"/>
                  <a:gd name="T44" fmla="*/ 7 w 99"/>
                  <a:gd name="T45" fmla="*/ 113 h 214"/>
                  <a:gd name="T46" fmla="*/ 7 w 99"/>
                  <a:gd name="T47" fmla="*/ 126 h 214"/>
                  <a:gd name="T48" fmla="*/ 7 w 99"/>
                  <a:gd name="T49" fmla="*/ 148 h 214"/>
                  <a:gd name="T50" fmla="*/ 5 w 99"/>
                  <a:gd name="T51" fmla="*/ 165 h 214"/>
                  <a:gd name="T52" fmla="*/ 2 w 99"/>
                  <a:gd name="T53" fmla="*/ 180 h 214"/>
                  <a:gd name="T54" fmla="*/ 2 w 99"/>
                  <a:gd name="T55" fmla="*/ 191 h 214"/>
                  <a:gd name="T56" fmla="*/ 7 w 99"/>
                  <a:gd name="T57" fmla="*/ 203 h 214"/>
                  <a:gd name="T58" fmla="*/ 17 w 99"/>
                  <a:gd name="T59" fmla="*/ 214 h 214"/>
                  <a:gd name="T60" fmla="*/ 24 w 99"/>
                  <a:gd name="T61" fmla="*/ 214 h 214"/>
                  <a:gd name="T62" fmla="*/ 32 w 99"/>
                  <a:gd name="T63" fmla="*/ 210 h 214"/>
                  <a:gd name="T64" fmla="*/ 45 w 99"/>
                  <a:gd name="T65" fmla="*/ 208 h 214"/>
                  <a:gd name="T66" fmla="*/ 54 w 99"/>
                  <a:gd name="T67" fmla="*/ 210 h 214"/>
                  <a:gd name="T68" fmla="*/ 60 w 99"/>
                  <a:gd name="T69" fmla="*/ 210 h 214"/>
                  <a:gd name="T70" fmla="*/ 67 w 99"/>
                  <a:gd name="T71" fmla="*/ 210 h 214"/>
                  <a:gd name="T72" fmla="*/ 75 w 99"/>
                  <a:gd name="T73" fmla="*/ 210 h 214"/>
                  <a:gd name="T74" fmla="*/ 84 w 99"/>
                  <a:gd name="T75" fmla="*/ 208 h 214"/>
                  <a:gd name="T76" fmla="*/ 92 w 99"/>
                  <a:gd name="T77" fmla="*/ 197 h 214"/>
                  <a:gd name="T78" fmla="*/ 97 w 99"/>
                  <a:gd name="T79" fmla="*/ 182 h 214"/>
                  <a:gd name="T80" fmla="*/ 99 w 99"/>
                  <a:gd name="T81" fmla="*/ 165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
                  <a:gd name="T124" fmla="*/ 0 h 214"/>
                  <a:gd name="T125" fmla="*/ 99 w 99"/>
                  <a:gd name="T126" fmla="*/ 214 h 2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 h="214">
                    <a:moveTo>
                      <a:pt x="99" y="165"/>
                    </a:moveTo>
                    <a:lnTo>
                      <a:pt x="99" y="135"/>
                    </a:lnTo>
                    <a:lnTo>
                      <a:pt x="99" y="113"/>
                    </a:lnTo>
                    <a:lnTo>
                      <a:pt x="99" y="94"/>
                    </a:lnTo>
                    <a:lnTo>
                      <a:pt x="99" y="64"/>
                    </a:lnTo>
                    <a:lnTo>
                      <a:pt x="97" y="45"/>
                    </a:lnTo>
                    <a:lnTo>
                      <a:pt x="92" y="30"/>
                    </a:lnTo>
                    <a:lnTo>
                      <a:pt x="84" y="19"/>
                    </a:lnTo>
                    <a:lnTo>
                      <a:pt x="75" y="15"/>
                    </a:lnTo>
                    <a:lnTo>
                      <a:pt x="65" y="13"/>
                    </a:lnTo>
                    <a:lnTo>
                      <a:pt x="56" y="13"/>
                    </a:lnTo>
                    <a:lnTo>
                      <a:pt x="47" y="13"/>
                    </a:lnTo>
                    <a:lnTo>
                      <a:pt x="37" y="11"/>
                    </a:lnTo>
                    <a:lnTo>
                      <a:pt x="28" y="6"/>
                    </a:lnTo>
                    <a:lnTo>
                      <a:pt x="20" y="0"/>
                    </a:lnTo>
                    <a:lnTo>
                      <a:pt x="13" y="0"/>
                    </a:lnTo>
                    <a:lnTo>
                      <a:pt x="7" y="9"/>
                    </a:lnTo>
                    <a:lnTo>
                      <a:pt x="0" y="26"/>
                    </a:lnTo>
                    <a:lnTo>
                      <a:pt x="2" y="41"/>
                    </a:lnTo>
                    <a:lnTo>
                      <a:pt x="5" y="58"/>
                    </a:lnTo>
                    <a:lnTo>
                      <a:pt x="7" y="79"/>
                    </a:lnTo>
                    <a:lnTo>
                      <a:pt x="7" y="98"/>
                    </a:lnTo>
                    <a:lnTo>
                      <a:pt x="7" y="113"/>
                    </a:lnTo>
                    <a:lnTo>
                      <a:pt x="7" y="126"/>
                    </a:lnTo>
                    <a:lnTo>
                      <a:pt x="7" y="148"/>
                    </a:lnTo>
                    <a:lnTo>
                      <a:pt x="5" y="165"/>
                    </a:lnTo>
                    <a:lnTo>
                      <a:pt x="2" y="180"/>
                    </a:lnTo>
                    <a:lnTo>
                      <a:pt x="2" y="191"/>
                    </a:lnTo>
                    <a:lnTo>
                      <a:pt x="7" y="203"/>
                    </a:lnTo>
                    <a:lnTo>
                      <a:pt x="17" y="214"/>
                    </a:lnTo>
                    <a:lnTo>
                      <a:pt x="24" y="214"/>
                    </a:lnTo>
                    <a:lnTo>
                      <a:pt x="32" y="210"/>
                    </a:lnTo>
                    <a:lnTo>
                      <a:pt x="45" y="208"/>
                    </a:lnTo>
                    <a:lnTo>
                      <a:pt x="54" y="210"/>
                    </a:lnTo>
                    <a:lnTo>
                      <a:pt x="60" y="210"/>
                    </a:lnTo>
                    <a:lnTo>
                      <a:pt x="67" y="210"/>
                    </a:lnTo>
                    <a:lnTo>
                      <a:pt x="75" y="210"/>
                    </a:lnTo>
                    <a:lnTo>
                      <a:pt x="84" y="208"/>
                    </a:lnTo>
                    <a:lnTo>
                      <a:pt x="92" y="197"/>
                    </a:lnTo>
                    <a:lnTo>
                      <a:pt x="97" y="182"/>
                    </a:lnTo>
                    <a:lnTo>
                      <a:pt x="99" y="16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341"/>
              <p:cNvSpPr>
                <a:spLocks/>
              </p:cNvSpPr>
              <p:nvPr/>
            </p:nvSpPr>
            <p:spPr bwMode="auto">
              <a:xfrm>
                <a:off x="2287" y="2641"/>
                <a:ext cx="199" cy="218"/>
              </a:xfrm>
              <a:custGeom>
                <a:avLst/>
                <a:gdLst>
                  <a:gd name="T0" fmla="*/ 184 w 199"/>
                  <a:gd name="T1" fmla="*/ 216 h 218"/>
                  <a:gd name="T2" fmla="*/ 195 w 199"/>
                  <a:gd name="T3" fmla="*/ 190 h 218"/>
                  <a:gd name="T4" fmla="*/ 197 w 199"/>
                  <a:gd name="T5" fmla="*/ 141 h 218"/>
                  <a:gd name="T6" fmla="*/ 199 w 199"/>
                  <a:gd name="T7" fmla="*/ 100 h 218"/>
                  <a:gd name="T8" fmla="*/ 197 w 199"/>
                  <a:gd name="T9" fmla="*/ 51 h 218"/>
                  <a:gd name="T10" fmla="*/ 184 w 199"/>
                  <a:gd name="T11" fmla="*/ 21 h 218"/>
                  <a:gd name="T12" fmla="*/ 165 w 199"/>
                  <a:gd name="T13" fmla="*/ 15 h 218"/>
                  <a:gd name="T14" fmla="*/ 152 w 199"/>
                  <a:gd name="T15" fmla="*/ 15 h 218"/>
                  <a:gd name="T16" fmla="*/ 133 w 199"/>
                  <a:gd name="T17" fmla="*/ 13 h 218"/>
                  <a:gd name="T18" fmla="*/ 120 w 199"/>
                  <a:gd name="T19" fmla="*/ 10 h 218"/>
                  <a:gd name="T20" fmla="*/ 101 w 199"/>
                  <a:gd name="T21" fmla="*/ 8 h 218"/>
                  <a:gd name="T22" fmla="*/ 88 w 199"/>
                  <a:gd name="T23" fmla="*/ 6 h 218"/>
                  <a:gd name="T24" fmla="*/ 71 w 199"/>
                  <a:gd name="T25" fmla="*/ 4 h 218"/>
                  <a:gd name="T26" fmla="*/ 58 w 199"/>
                  <a:gd name="T27" fmla="*/ 4 h 218"/>
                  <a:gd name="T28" fmla="*/ 41 w 199"/>
                  <a:gd name="T29" fmla="*/ 2 h 218"/>
                  <a:gd name="T30" fmla="*/ 32 w 199"/>
                  <a:gd name="T31" fmla="*/ 2 h 218"/>
                  <a:gd name="T32" fmla="*/ 15 w 199"/>
                  <a:gd name="T33" fmla="*/ 2 h 218"/>
                  <a:gd name="T34" fmla="*/ 2 w 199"/>
                  <a:gd name="T35" fmla="*/ 25 h 218"/>
                  <a:gd name="T36" fmla="*/ 0 w 199"/>
                  <a:gd name="T37" fmla="*/ 75 h 218"/>
                  <a:gd name="T38" fmla="*/ 0 w 199"/>
                  <a:gd name="T39" fmla="*/ 113 h 218"/>
                  <a:gd name="T40" fmla="*/ 2 w 199"/>
                  <a:gd name="T41" fmla="*/ 160 h 218"/>
                  <a:gd name="T42" fmla="*/ 15 w 199"/>
                  <a:gd name="T43" fmla="*/ 188 h 218"/>
                  <a:gd name="T44" fmla="*/ 32 w 199"/>
                  <a:gd name="T45" fmla="*/ 197 h 218"/>
                  <a:gd name="T46" fmla="*/ 45 w 199"/>
                  <a:gd name="T47" fmla="*/ 197 h 218"/>
                  <a:gd name="T48" fmla="*/ 64 w 199"/>
                  <a:gd name="T49" fmla="*/ 201 h 218"/>
                  <a:gd name="T50" fmla="*/ 77 w 199"/>
                  <a:gd name="T51" fmla="*/ 203 h 218"/>
                  <a:gd name="T52" fmla="*/ 97 w 199"/>
                  <a:gd name="T53" fmla="*/ 205 h 218"/>
                  <a:gd name="T54" fmla="*/ 109 w 199"/>
                  <a:gd name="T55" fmla="*/ 207 h 218"/>
                  <a:gd name="T56" fmla="*/ 129 w 199"/>
                  <a:gd name="T57" fmla="*/ 210 h 218"/>
                  <a:gd name="T58" fmla="*/ 142 w 199"/>
                  <a:gd name="T59" fmla="*/ 212 h 218"/>
                  <a:gd name="T60" fmla="*/ 159 w 199"/>
                  <a:gd name="T61" fmla="*/ 214 h 218"/>
                  <a:gd name="T62" fmla="*/ 167 w 199"/>
                  <a:gd name="T63" fmla="*/ 216 h 2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218"/>
                  <a:gd name="T98" fmla="*/ 199 w 199"/>
                  <a:gd name="T99" fmla="*/ 218 h 2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218">
                    <a:moveTo>
                      <a:pt x="176" y="218"/>
                    </a:moveTo>
                    <a:lnTo>
                      <a:pt x="184" y="216"/>
                    </a:lnTo>
                    <a:lnTo>
                      <a:pt x="191" y="205"/>
                    </a:lnTo>
                    <a:lnTo>
                      <a:pt x="195" y="190"/>
                    </a:lnTo>
                    <a:lnTo>
                      <a:pt x="197" y="171"/>
                    </a:lnTo>
                    <a:lnTo>
                      <a:pt x="197" y="141"/>
                    </a:lnTo>
                    <a:lnTo>
                      <a:pt x="199" y="120"/>
                    </a:lnTo>
                    <a:lnTo>
                      <a:pt x="199" y="100"/>
                    </a:lnTo>
                    <a:lnTo>
                      <a:pt x="199" y="70"/>
                    </a:lnTo>
                    <a:lnTo>
                      <a:pt x="197" y="51"/>
                    </a:lnTo>
                    <a:lnTo>
                      <a:pt x="193" y="34"/>
                    </a:lnTo>
                    <a:lnTo>
                      <a:pt x="184" y="21"/>
                    </a:lnTo>
                    <a:lnTo>
                      <a:pt x="176" y="17"/>
                    </a:lnTo>
                    <a:lnTo>
                      <a:pt x="165" y="15"/>
                    </a:lnTo>
                    <a:lnTo>
                      <a:pt x="159" y="15"/>
                    </a:lnTo>
                    <a:lnTo>
                      <a:pt x="152" y="15"/>
                    </a:lnTo>
                    <a:lnTo>
                      <a:pt x="144" y="15"/>
                    </a:lnTo>
                    <a:lnTo>
                      <a:pt x="133" y="13"/>
                    </a:lnTo>
                    <a:lnTo>
                      <a:pt x="127" y="10"/>
                    </a:lnTo>
                    <a:lnTo>
                      <a:pt x="120" y="10"/>
                    </a:lnTo>
                    <a:lnTo>
                      <a:pt x="112" y="8"/>
                    </a:lnTo>
                    <a:lnTo>
                      <a:pt x="101" y="8"/>
                    </a:lnTo>
                    <a:lnTo>
                      <a:pt x="94" y="6"/>
                    </a:lnTo>
                    <a:lnTo>
                      <a:pt x="88" y="6"/>
                    </a:lnTo>
                    <a:lnTo>
                      <a:pt x="79" y="6"/>
                    </a:lnTo>
                    <a:lnTo>
                      <a:pt x="71" y="4"/>
                    </a:lnTo>
                    <a:lnTo>
                      <a:pt x="64" y="4"/>
                    </a:lnTo>
                    <a:lnTo>
                      <a:pt x="58" y="4"/>
                    </a:lnTo>
                    <a:lnTo>
                      <a:pt x="49" y="2"/>
                    </a:lnTo>
                    <a:lnTo>
                      <a:pt x="41" y="2"/>
                    </a:lnTo>
                    <a:lnTo>
                      <a:pt x="37" y="2"/>
                    </a:lnTo>
                    <a:lnTo>
                      <a:pt x="32" y="2"/>
                    </a:lnTo>
                    <a:lnTo>
                      <a:pt x="24" y="0"/>
                    </a:lnTo>
                    <a:lnTo>
                      <a:pt x="15" y="2"/>
                    </a:lnTo>
                    <a:lnTo>
                      <a:pt x="7" y="10"/>
                    </a:lnTo>
                    <a:lnTo>
                      <a:pt x="2" y="25"/>
                    </a:lnTo>
                    <a:lnTo>
                      <a:pt x="0" y="45"/>
                    </a:lnTo>
                    <a:lnTo>
                      <a:pt x="0" y="75"/>
                    </a:lnTo>
                    <a:lnTo>
                      <a:pt x="0" y="94"/>
                    </a:lnTo>
                    <a:lnTo>
                      <a:pt x="0" y="113"/>
                    </a:lnTo>
                    <a:lnTo>
                      <a:pt x="0" y="141"/>
                    </a:lnTo>
                    <a:lnTo>
                      <a:pt x="2" y="160"/>
                    </a:lnTo>
                    <a:lnTo>
                      <a:pt x="7" y="177"/>
                    </a:lnTo>
                    <a:lnTo>
                      <a:pt x="15" y="188"/>
                    </a:lnTo>
                    <a:lnTo>
                      <a:pt x="24" y="195"/>
                    </a:lnTo>
                    <a:lnTo>
                      <a:pt x="32" y="197"/>
                    </a:lnTo>
                    <a:lnTo>
                      <a:pt x="39" y="197"/>
                    </a:lnTo>
                    <a:lnTo>
                      <a:pt x="45" y="197"/>
                    </a:lnTo>
                    <a:lnTo>
                      <a:pt x="56" y="199"/>
                    </a:lnTo>
                    <a:lnTo>
                      <a:pt x="64" y="201"/>
                    </a:lnTo>
                    <a:lnTo>
                      <a:pt x="71" y="201"/>
                    </a:lnTo>
                    <a:lnTo>
                      <a:pt x="77" y="203"/>
                    </a:lnTo>
                    <a:lnTo>
                      <a:pt x="86" y="203"/>
                    </a:lnTo>
                    <a:lnTo>
                      <a:pt x="97" y="205"/>
                    </a:lnTo>
                    <a:lnTo>
                      <a:pt x="103" y="205"/>
                    </a:lnTo>
                    <a:lnTo>
                      <a:pt x="109" y="207"/>
                    </a:lnTo>
                    <a:lnTo>
                      <a:pt x="120" y="210"/>
                    </a:lnTo>
                    <a:lnTo>
                      <a:pt x="129" y="210"/>
                    </a:lnTo>
                    <a:lnTo>
                      <a:pt x="135" y="210"/>
                    </a:lnTo>
                    <a:lnTo>
                      <a:pt x="142" y="212"/>
                    </a:lnTo>
                    <a:lnTo>
                      <a:pt x="150" y="212"/>
                    </a:lnTo>
                    <a:lnTo>
                      <a:pt x="159" y="214"/>
                    </a:lnTo>
                    <a:lnTo>
                      <a:pt x="163" y="214"/>
                    </a:lnTo>
                    <a:lnTo>
                      <a:pt x="167" y="216"/>
                    </a:lnTo>
                    <a:lnTo>
                      <a:pt x="176" y="218"/>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342"/>
              <p:cNvSpPr>
                <a:spLocks/>
              </p:cNvSpPr>
              <p:nvPr/>
            </p:nvSpPr>
            <p:spPr bwMode="auto">
              <a:xfrm>
                <a:off x="2510" y="2666"/>
                <a:ext cx="197" cy="225"/>
              </a:xfrm>
              <a:custGeom>
                <a:avLst/>
                <a:gdLst>
                  <a:gd name="T0" fmla="*/ 182 w 197"/>
                  <a:gd name="T1" fmla="*/ 223 h 225"/>
                  <a:gd name="T2" fmla="*/ 195 w 197"/>
                  <a:gd name="T3" fmla="*/ 197 h 225"/>
                  <a:gd name="T4" fmla="*/ 197 w 197"/>
                  <a:gd name="T5" fmla="*/ 146 h 225"/>
                  <a:gd name="T6" fmla="*/ 197 w 197"/>
                  <a:gd name="T7" fmla="*/ 103 h 225"/>
                  <a:gd name="T8" fmla="*/ 195 w 197"/>
                  <a:gd name="T9" fmla="*/ 52 h 225"/>
                  <a:gd name="T10" fmla="*/ 182 w 197"/>
                  <a:gd name="T11" fmla="*/ 22 h 225"/>
                  <a:gd name="T12" fmla="*/ 165 w 197"/>
                  <a:gd name="T13" fmla="*/ 15 h 225"/>
                  <a:gd name="T14" fmla="*/ 152 w 197"/>
                  <a:gd name="T15" fmla="*/ 15 h 225"/>
                  <a:gd name="T16" fmla="*/ 133 w 197"/>
                  <a:gd name="T17" fmla="*/ 11 h 225"/>
                  <a:gd name="T18" fmla="*/ 120 w 197"/>
                  <a:gd name="T19" fmla="*/ 11 h 225"/>
                  <a:gd name="T20" fmla="*/ 101 w 197"/>
                  <a:gd name="T21" fmla="*/ 9 h 225"/>
                  <a:gd name="T22" fmla="*/ 88 w 197"/>
                  <a:gd name="T23" fmla="*/ 7 h 225"/>
                  <a:gd name="T24" fmla="*/ 68 w 197"/>
                  <a:gd name="T25" fmla="*/ 5 h 225"/>
                  <a:gd name="T26" fmla="*/ 58 w 197"/>
                  <a:gd name="T27" fmla="*/ 5 h 225"/>
                  <a:gd name="T28" fmla="*/ 41 w 197"/>
                  <a:gd name="T29" fmla="*/ 3 h 225"/>
                  <a:gd name="T30" fmla="*/ 32 w 197"/>
                  <a:gd name="T31" fmla="*/ 0 h 225"/>
                  <a:gd name="T32" fmla="*/ 15 w 197"/>
                  <a:gd name="T33" fmla="*/ 3 h 225"/>
                  <a:gd name="T34" fmla="*/ 2 w 197"/>
                  <a:gd name="T35" fmla="*/ 28 h 225"/>
                  <a:gd name="T36" fmla="*/ 0 w 197"/>
                  <a:gd name="T37" fmla="*/ 77 h 225"/>
                  <a:gd name="T38" fmla="*/ 0 w 197"/>
                  <a:gd name="T39" fmla="*/ 118 h 225"/>
                  <a:gd name="T40" fmla="*/ 2 w 197"/>
                  <a:gd name="T41" fmla="*/ 167 h 225"/>
                  <a:gd name="T42" fmla="*/ 15 w 197"/>
                  <a:gd name="T43" fmla="*/ 195 h 225"/>
                  <a:gd name="T44" fmla="*/ 32 w 197"/>
                  <a:gd name="T45" fmla="*/ 204 h 225"/>
                  <a:gd name="T46" fmla="*/ 45 w 197"/>
                  <a:gd name="T47" fmla="*/ 206 h 225"/>
                  <a:gd name="T48" fmla="*/ 64 w 197"/>
                  <a:gd name="T49" fmla="*/ 210 h 225"/>
                  <a:gd name="T50" fmla="*/ 77 w 197"/>
                  <a:gd name="T51" fmla="*/ 210 h 225"/>
                  <a:gd name="T52" fmla="*/ 96 w 197"/>
                  <a:gd name="T53" fmla="*/ 215 h 225"/>
                  <a:gd name="T54" fmla="*/ 109 w 197"/>
                  <a:gd name="T55" fmla="*/ 217 h 225"/>
                  <a:gd name="T56" fmla="*/ 126 w 197"/>
                  <a:gd name="T57" fmla="*/ 219 h 225"/>
                  <a:gd name="T58" fmla="*/ 139 w 197"/>
                  <a:gd name="T59" fmla="*/ 219 h 225"/>
                  <a:gd name="T60" fmla="*/ 156 w 197"/>
                  <a:gd name="T61" fmla="*/ 223 h 225"/>
                  <a:gd name="T62" fmla="*/ 165 w 197"/>
                  <a:gd name="T63" fmla="*/ 225 h 2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25"/>
                  <a:gd name="T98" fmla="*/ 197 w 197"/>
                  <a:gd name="T99" fmla="*/ 225 h 2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25">
                    <a:moveTo>
                      <a:pt x="173" y="225"/>
                    </a:moveTo>
                    <a:lnTo>
                      <a:pt x="182" y="223"/>
                    </a:lnTo>
                    <a:lnTo>
                      <a:pt x="191" y="212"/>
                    </a:lnTo>
                    <a:lnTo>
                      <a:pt x="195" y="197"/>
                    </a:lnTo>
                    <a:lnTo>
                      <a:pt x="197" y="178"/>
                    </a:lnTo>
                    <a:lnTo>
                      <a:pt x="197" y="146"/>
                    </a:lnTo>
                    <a:lnTo>
                      <a:pt x="197" y="125"/>
                    </a:lnTo>
                    <a:lnTo>
                      <a:pt x="197" y="103"/>
                    </a:lnTo>
                    <a:lnTo>
                      <a:pt x="197" y="73"/>
                    </a:lnTo>
                    <a:lnTo>
                      <a:pt x="195" y="52"/>
                    </a:lnTo>
                    <a:lnTo>
                      <a:pt x="191" y="35"/>
                    </a:lnTo>
                    <a:lnTo>
                      <a:pt x="182" y="22"/>
                    </a:lnTo>
                    <a:lnTo>
                      <a:pt x="173" y="15"/>
                    </a:lnTo>
                    <a:lnTo>
                      <a:pt x="165" y="15"/>
                    </a:lnTo>
                    <a:lnTo>
                      <a:pt x="158" y="15"/>
                    </a:lnTo>
                    <a:lnTo>
                      <a:pt x="152" y="15"/>
                    </a:lnTo>
                    <a:lnTo>
                      <a:pt x="141" y="13"/>
                    </a:lnTo>
                    <a:lnTo>
                      <a:pt x="133" y="11"/>
                    </a:lnTo>
                    <a:lnTo>
                      <a:pt x="126" y="11"/>
                    </a:lnTo>
                    <a:lnTo>
                      <a:pt x="120" y="11"/>
                    </a:lnTo>
                    <a:lnTo>
                      <a:pt x="111" y="9"/>
                    </a:lnTo>
                    <a:lnTo>
                      <a:pt x="101" y="9"/>
                    </a:lnTo>
                    <a:lnTo>
                      <a:pt x="94" y="7"/>
                    </a:lnTo>
                    <a:lnTo>
                      <a:pt x="88" y="7"/>
                    </a:lnTo>
                    <a:lnTo>
                      <a:pt x="77" y="7"/>
                    </a:lnTo>
                    <a:lnTo>
                      <a:pt x="68" y="5"/>
                    </a:lnTo>
                    <a:lnTo>
                      <a:pt x="64" y="5"/>
                    </a:lnTo>
                    <a:lnTo>
                      <a:pt x="58" y="5"/>
                    </a:lnTo>
                    <a:lnTo>
                      <a:pt x="49" y="3"/>
                    </a:lnTo>
                    <a:lnTo>
                      <a:pt x="41" y="3"/>
                    </a:lnTo>
                    <a:lnTo>
                      <a:pt x="36" y="0"/>
                    </a:lnTo>
                    <a:lnTo>
                      <a:pt x="32" y="0"/>
                    </a:lnTo>
                    <a:lnTo>
                      <a:pt x="23" y="0"/>
                    </a:lnTo>
                    <a:lnTo>
                      <a:pt x="15" y="3"/>
                    </a:lnTo>
                    <a:lnTo>
                      <a:pt x="6" y="13"/>
                    </a:lnTo>
                    <a:lnTo>
                      <a:pt x="2" y="28"/>
                    </a:lnTo>
                    <a:lnTo>
                      <a:pt x="0" y="48"/>
                    </a:lnTo>
                    <a:lnTo>
                      <a:pt x="0" y="77"/>
                    </a:lnTo>
                    <a:lnTo>
                      <a:pt x="0" y="99"/>
                    </a:lnTo>
                    <a:lnTo>
                      <a:pt x="0" y="118"/>
                    </a:lnTo>
                    <a:lnTo>
                      <a:pt x="0" y="148"/>
                    </a:lnTo>
                    <a:lnTo>
                      <a:pt x="2" y="167"/>
                    </a:lnTo>
                    <a:lnTo>
                      <a:pt x="6" y="185"/>
                    </a:lnTo>
                    <a:lnTo>
                      <a:pt x="15" y="195"/>
                    </a:lnTo>
                    <a:lnTo>
                      <a:pt x="23" y="202"/>
                    </a:lnTo>
                    <a:lnTo>
                      <a:pt x="32" y="204"/>
                    </a:lnTo>
                    <a:lnTo>
                      <a:pt x="38" y="204"/>
                    </a:lnTo>
                    <a:lnTo>
                      <a:pt x="45" y="206"/>
                    </a:lnTo>
                    <a:lnTo>
                      <a:pt x="53" y="208"/>
                    </a:lnTo>
                    <a:lnTo>
                      <a:pt x="64" y="210"/>
                    </a:lnTo>
                    <a:lnTo>
                      <a:pt x="71" y="210"/>
                    </a:lnTo>
                    <a:lnTo>
                      <a:pt x="77" y="210"/>
                    </a:lnTo>
                    <a:lnTo>
                      <a:pt x="86" y="212"/>
                    </a:lnTo>
                    <a:lnTo>
                      <a:pt x="96" y="215"/>
                    </a:lnTo>
                    <a:lnTo>
                      <a:pt x="103" y="215"/>
                    </a:lnTo>
                    <a:lnTo>
                      <a:pt x="109" y="217"/>
                    </a:lnTo>
                    <a:lnTo>
                      <a:pt x="118" y="217"/>
                    </a:lnTo>
                    <a:lnTo>
                      <a:pt x="126" y="219"/>
                    </a:lnTo>
                    <a:lnTo>
                      <a:pt x="133" y="219"/>
                    </a:lnTo>
                    <a:lnTo>
                      <a:pt x="139" y="219"/>
                    </a:lnTo>
                    <a:lnTo>
                      <a:pt x="148" y="221"/>
                    </a:lnTo>
                    <a:lnTo>
                      <a:pt x="156" y="223"/>
                    </a:lnTo>
                    <a:lnTo>
                      <a:pt x="161" y="223"/>
                    </a:lnTo>
                    <a:lnTo>
                      <a:pt x="165" y="225"/>
                    </a:lnTo>
                    <a:lnTo>
                      <a:pt x="173" y="22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343"/>
              <p:cNvSpPr>
                <a:spLocks/>
              </p:cNvSpPr>
              <p:nvPr/>
            </p:nvSpPr>
            <p:spPr bwMode="auto">
              <a:xfrm>
                <a:off x="2731" y="2692"/>
                <a:ext cx="199" cy="236"/>
              </a:xfrm>
              <a:custGeom>
                <a:avLst/>
                <a:gdLst>
                  <a:gd name="T0" fmla="*/ 184 w 199"/>
                  <a:gd name="T1" fmla="*/ 234 h 236"/>
                  <a:gd name="T2" fmla="*/ 197 w 199"/>
                  <a:gd name="T3" fmla="*/ 206 h 236"/>
                  <a:gd name="T4" fmla="*/ 199 w 199"/>
                  <a:gd name="T5" fmla="*/ 152 h 236"/>
                  <a:gd name="T6" fmla="*/ 199 w 199"/>
                  <a:gd name="T7" fmla="*/ 107 h 236"/>
                  <a:gd name="T8" fmla="*/ 197 w 199"/>
                  <a:gd name="T9" fmla="*/ 54 h 236"/>
                  <a:gd name="T10" fmla="*/ 184 w 199"/>
                  <a:gd name="T11" fmla="*/ 24 h 236"/>
                  <a:gd name="T12" fmla="*/ 167 w 199"/>
                  <a:gd name="T13" fmla="*/ 15 h 236"/>
                  <a:gd name="T14" fmla="*/ 154 w 199"/>
                  <a:gd name="T15" fmla="*/ 15 h 236"/>
                  <a:gd name="T16" fmla="*/ 134 w 199"/>
                  <a:gd name="T17" fmla="*/ 13 h 236"/>
                  <a:gd name="T18" fmla="*/ 122 w 199"/>
                  <a:gd name="T19" fmla="*/ 11 h 236"/>
                  <a:gd name="T20" fmla="*/ 102 w 199"/>
                  <a:gd name="T21" fmla="*/ 9 h 236"/>
                  <a:gd name="T22" fmla="*/ 90 w 199"/>
                  <a:gd name="T23" fmla="*/ 9 h 236"/>
                  <a:gd name="T24" fmla="*/ 70 w 199"/>
                  <a:gd name="T25" fmla="*/ 4 h 236"/>
                  <a:gd name="T26" fmla="*/ 57 w 199"/>
                  <a:gd name="T27" fmla="*/ 2 h 236"/>
                  <a:gd name="T28" fmla="*/ 40 w 199"/>
                  <a:gd name="T29" fmla="*/ 2 h 236"/>
                  <a:gd name="T30" fmla="*/ 32 w 199"/>
                  <a:gd name="T31" fmla="*/ 0 h 236"/>
                  <a:gd name="T32" fmla="*/ 15 w 199"/>
                  <a:gd name="T33" fmla="*/ 2 h 236"/>
                  <a:gd name="T34" fmla="*/ 2 w 199"/>
                  <a:gd name="T35" fmla="*/ 28 h 236"/>
                  <a:gd name="T36" fmla="*/ 0 w 199"/>
                  <a:gd name="T37" fmla="*/ 81 h 236"/>
                  <a:gd name="T38" fmla="*/ 0 w 199"/>
                  <a:gd name="T39" fmla="*/ 124 h 236"/>
                  <a:gd name="T40" fmla="*/ 2 w 199"/>
                  <a:gd name="T41" fmla="*/ 176 h 236"/>
                  <a:gd name="T42" fmla="*/ 15 w 199"/>
                  <a:gd name="T43" fmla="*/ 206 h 236"/>
                  <a:gd name="T44" fmla="*/ 34 w 199"/>
                  <a:gd name="T45" fmla="*/ 212 h 236"/>
                  <a:gd name="T46" fmla="*/ 47 w 199"/>
                  <a:gd name="T47" fmla="*/ 214 h 236"/>
                  <a:gd name="T48" fmla="*/ 64 w 199"/>
                  <a:gd name="T49" fmla="*/ 216 h 236"/>
                  <a:gd name="T50" fmla="*/ 77 w 199"/>
                  <a:gd name="T51" fmla="*/ 219 h 236"/>
                  <a:gd name="T52" fmla="*/ 96 w 199"/>
                  <a:gd name="T53" fmla="*/ 223 h 236"/>
                  <a:gd name="T54" fmla="*/ 109 w 199"/>
                  <a:gd name="T55" fmla="*/ 225 h 236"/>
                  <a:gd name="T56" fmla="*/ 128 w 199"/>
                  <a:gd name="T57" fmla="*/ 227 h 236"/>
                  <a:gd name="T58" fmla="*/ 141 w 199"/>
                  <a:gd name="T59" fmla="*/ 229 h 236"/>
                  <a:gd name="T60" fmla="*/ 158 w 199"/>
                  <a:gd name="T61" fmla="*/ 231 h 236"/>
                  <a:gd name="T62" fmla="*/ 167 w 199"/>
                  <a:gd name="T63" fmla="*/ 234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236"/>
                  <a:gd name="T98" fmla="*/ 199 w 199"/>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236">
                    <a:moveTo>
                      <a:pt x="175" y="236"/>
                    </a:moveTo>
                    <a:lnTo>
                      <a:pt x="184" y="234"/>
                    </a:lnTo>
                    <a:lnTo>
                      <a:pt x="192" y="223"/>
                    </a:lnTo>
                    <a:lnTo>
                      <a:pt x="197" y="206"/>
                    </a:lnTo>
                    <a:lnTo>
                      <a:pt x="199" y="184"/>
                    </a:lnTo>
                    <a:lnTo>
                      <a:pt x="199" y="152"/>
                    </a:lnTo>
                    <a:lnTo>
                      <a:pt x="199" y="129"/>
                    </a:lnTo>
                    <a:lnTo>
                      <a:pt x="199" y="107"/>
                    </a:lnTo>
                    <a:lnTo>
                      <a:pt x="199" y="75"/>
                    </a:lnTo>
                    <a:lnTo>
                      <a:pt x="197" y="54"/>
                    </a:lnTo>
                    <a:lnTo>
                      <a:pt x="192" y="37"/>
                    </a:lnTo>
                    <a:lnTo>
                      <a:pt x="184" y="24"/>
                    </a:lnTo>
                    <a:lnTo>
                      <a:pt x="175" y="17"/>
                    </a:lnTo>
                    <a:lnTo>
                      <a:pt x="167" y="15"/>
                    </a:lnTo>
                    <a:lnTo>
                      <a:pt x="160" y="15"/>
                    </a:lnTo>
                    <a:lnTo>
                      <a:pt x="154" y="15"/>
                    </a:lnTo>
                    <a:lnTo>
                      <a:pt x="143" y="13"/>
                    </a:lnTo>
                    <a:lnTo>
                      <a:pt x="134" y="13"/>
                    </a:lnTo>
                    <a:lnTo>
                      <a:pt x="128" y="11"/>
                    </a:lnTo>
                    <a:lnTo>
                      <a:pt x="122" y="11"/>
                    </a:lnTo>
                    <a:lnTo>
                      <a:pt x="113" y="11"/>
                    </a:lnTo>
                    <a:lnTo>
                      <a:pt x="102" y="9"/>
                    </a:lnTo>
                    <a:lnTo>
                      <a:pt x="96" y="9"/>
                    </a:lnTo>
                    <a:lnTo>
                      <a:pt x="90" y="9"/>
                    </a:lnTo>
                    <a:lnTo>
                      <a:pt x="79" y="7"/>
                    </a:lnTo>
                    <a:lnTo>
                      <a:pt x="70" y="4"/>
                    </a:lnTo>
                    <a:lnTo>
                      <a:pt x="64" y="4"/>
                    </a:lnTo>
                    <a:lnTo>
                      <a:pt x="57" y="2"/>
                    </a:lnTo>
                    <a:lnTo>
                      <a:pt x="49" y="2"/>
                    </a:lnTo>
                    <a:lnTo>
                      <a:pt x="40" y="2"/>
                    </a:lnTo>
                    <a:lnTo>
                      <a:pt x="36" y="0"/>
                    </a:lnTo>
                    <a:lnTo>
                      <a:pt x="32" y="0"/>
                    </a:lnTo>
                    <a:lnTo>
                      <a:pt x="23" y="0"/>
                    </a:lnTo>
                    <a:lnTo>
                      <a:pt x="15" y="2"/>
                    </a:lnTo>
                    <a:lnTo>
                      <a:pt x="6" y="13"/>
                    </a:lnTo>
                    <a:lnTo>
                      <a:pt x="2" y="28"/>
                    </a:lnTo>
                    <a:lnTo>
                      <a:pt x="0" y="49"/>
                    </a:lnTo>
                    <a:lnTo>
                      <a:pt x="0" y="81"/>
                    </a:lnTo>
                    <a:lnTo>
                      <a:pt x="0" y="103"/>
                    </a:lnTo>
                    <a:lnTo>
                      <a:pt x="0" y="124"/>
                    </a:lnTo>
                    <a:lnTo>
                      <a:pt x="0" y="154"/>
                    </a:lnTo>
                    <a:lnTo>
                      <a:pt x="2" y="176"/>
                    </a:lnTo>
                    <a:lnTo>
                      <a:pt x="6" y="193"/>
                    </a:lnTo>
                    <a:lnTo>
                      <a:pt x="15" y="206"/>
                    </a:lnTo>
                    <a:lnTo>
                      <a:pt x="23" y="212"/>
                    </a:lnTo>
                    <a:lnTo>
                      <a:pt x="34" y="212"/>
                    </a:lnTo>
                    <a:lnTo>
                      <a:pt x="40" y="212"/>
                    </a:lnTo>
                    <a:lnTo>
                      <a:pt x="47" y="214"/>
                    </a:lnTo>
                    <a:lnTo>
                      <a:pt x="55" y="214"/>
                    </a:lnTo>
                    <a:lnTo>
                      <a:pt x="64" y="216"/>
                    </a:lnTo>
                    <a:lnTo>
                      <a:pt x="70" y="216"/>
                    </a:lnTo>
                    <a:lnTo>
                      <a:pt x="77" y="219"/>
                    </a:lnTo>
                    <a:lnTo>
                      <a:pt x="87" y="221"/>
                    </a:lnTo>
                    <a:lnTo>
                      <a:pt x="96" y="223"/>
                    </a:lnTo>
                    <a:lnTo>
                      <a:pt x="102" y="223"/>
                    </a:lnTo>
                    <a:lnTo>
                      <a:pt x="109" y="225"/>
                    </a:lnTo>
                    <a:lnTo>
                      <a:pt x="119" y="227"/>
                    </a:lnTo>
                    <a:lnTo>
                      <a:pt x="128" y="227"/>
                    </a:lnTo>
                    <a:lnTo>
                      <a:pt x="134" y="227"/>
                    </a:lnTo>
                    <a:lnTo>
                      <a:pt x="141" y="229"/>
                    </a:lnTo>
                    <a:lnTo>
                      <a:pt x="149" y="229"/>
                    </a:lnTo>
                    <a:lnTo>
                      <a:pt x="158" y="231"/>
                    </a:lnTo>
                    <a:lnTo>
                      <a:pt x="162" y="231"/>
                    </a:lnTo>
                    <a:lnTo>
                      <a:pt x="167" y="234"/>
                    </a:lnTo>
                    <a:lnTo>
                      <a:pt x="175" y="236"/>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344"/>
              <p:cNvSpPr>
                <a:spLocks/>
              </p:cNvSpPr>
              <p:nvPr/>
            </p:nvSpPr>
            <p:spPr bwMode="auto">
              <a:xfrm>
                <a:off x="2392" y="2913"/>
                <a:ext cx="199" cy="229"/>
              </a:xfrm>
              <a:custGeom>
                <a:avLst/>
                <a:gdLst>
                  <a:gd name="T0" fmla="*/ 167 w 199"/>
                  <a:gd name="T1" fmla="*/ 23 h 229"/>
                  <a:gd name="T2" fmla="*/ 154 w 199"/>
                  <a:gd name="T3" fmla="*/ 21 h 229"/>
                  <a:gd name="T4" fmla="*/ 135 w 199"/>
                  <a:gd name="T5" fmla="*/ 17 h 229"/>
                  <a:gd name="T6" fmla="*/ 122 w 199"/>
                  <a:gd name="T7" fmla="*/ 15 h 229"/>
                  <a:gd name="T8" fmla="*/ 103 w 199"/>
                  <a:gd name="T9" fmla="*/ 10 h 229"/>
                  <a:gd name="T10" fmla="*/ 90 w 199"/>
                  <a:gd name="T11" fmla="*/ 10 h 229"/>
                  <a:gd name="T12" fmla="*/ 71 w 199"/>
                  <a:gd name="T13" fmla="*/ 6 h 229"/>
                  <a:gd name="T14" fmla="*/ 58 w 199"/>
                  <a:gd name="T15" fmla="*/ 6 h 229"/>
                  <a:gd name="T16" fmla="*/ 41 w 199"/>
                  <a:gd name="T17" fmla="*/ 2 h 229"/>
                  <a:gd name="T18" fmla="*/ 32 w 199"/>
                  <a:gd name="T19" fmla="*/ 2 h 229"/>
                  <a:gd name="T20" fmla="*/ 15 w 199"/>
                  <a:gd name="T21" fmla="*/ 2 h 229"/>
                  <a:gd name="T22" fmla="*/ 2 w 199"/>
                  <a:gd name="T23" fmla="*/ 25 h 229"/>
                  <a:gd name="T24" fmla="*/ 0 w 199"/>
                  <a:gd name="T25" fmla="*/ 75 h 229"/>
                  <a:gd name="T26" fmla="*/ 2 w 199"/>
                  <a:gd name="T27" fmla="*/ 115 h 229"/>
                  <a:gd name="T28" fmla="*/ 4 w 199"/>
                  <a:gd name="T29" fmla="*/ 165 h 229"/>
                  <a:gd name="T30" fmla="*/ 15 w 199"/>
                  <a:gd name="T31" fmla="*/ 192 h 229"/>
                  <a:gd name="T32" fmla="*/ 34 w 199"/>
                  <a:gd name="T33" fmla="*/ 201 h 229"/>
                  <a:gd name="T34" fmla="*/ 47 w 199"/>
                  <a:gd name="T35" fmla="*/ 203 h 229"/>
                  <a:gd name="T36" fmla="*/ 64 w 199"/>
                  <a:gd name="T37" fmla="*/ 207 h 229"/>
                  <a:gd name="T38" fmla="*/ 77 w 199"/>
                  <a:gd name="T39" fmla="*/ 210 h 229"/>
                  <a:gd name="T40" fmla="*/ 97 w 199"/>
                  <a:gd name="T41" fmla="*/ 214 h 229"/>
                  <a:gd name="T42" fmla="*/ 109 w 199"/>
                  <a:gd name="T43" fmla="*/ 216 h 229"/>
                  <a:gd name="T44" fmla="*/ 129 w 199"/>
                  <a:gd name="T45" fmla="*/ 220 h 229"/>
                  <a:gd name="T46" fmla="*/ 141 w 199"/>
                  <a:gd name="T47" fmla="*/ 222 h 229"/>
                  <a:gd name="T48" fmla="*/ 159 w 199"/>
                  <a:gd name="T49" fmla="*/ 225 h 229"/>
                  <a:gd name="T50" fmla="*/ 167 w 199"/>
                  <a:gd name="T51" fmla="*/ 227 h 229"/>
                  <a:gd name="T52" fmla="*/ 184 w 199"/>
                  <a:gd name="T53" fmla="*/ 227 h 229"/>
                  <a:gd name="T54" fmla="*/ 197 w 199"/>
                  <a:gd name="T55" fmla="*/ 201 h 229"/>
                  <a:gd name="T56" fmla="*/ 199 w 199"/>
                  <a:gd name="T57" fmla="*/ 152 h 229"/>
                  <a:gd name="T58" fmla="*/ 199 w 199"/>
                  <a:gd name="T59" fmla="*/ 109 h 229"/>
                  <a:gd name="T60" fmla="*/ 197 w 199"/>
                  <a:gd name="T61" fmla="*/ 60 h 229"/>
                  <a:gd name="T62" fmla="*/ 184 w 199"/>
                  <a:gd name="T63" fmla="*/ 30 h 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229"/>
                  <a:gd name="T98" fmla="*/ 199 w 199"/>
                  <a:gd name="T99" fmla="*/ 229 h 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229">
                    <a:moveTo>
                      <a:pt x="176" y="25"/>
                    </a:moveTo>
                    <a:lnTo>
                      <a:pt x="167" y="23"/>
                    </a:lnTo>
                    <a:lnTo>
                      <a:pt x="161" y="21"/>
                    </a:lnTo>
                    <a:lnTo>
                      <a:pt x="154" y="21"/>
                    </a:lnTo>
                    <a:lnTo>
                      <a:pt x="144" y="19"/>
                    </a:lnTo>
                    <a:lnTo>
                      <a:pt x="135" y="17"/>
                    </a:lnTo>
                    <a:lnTo>
                      <a:pt x="129" y="15"/>
                    </a:lnTo>
                    <a:lnTo>
                      <a:pt x="122" y="15"/>
                    </a:lnTo>
                    <a:lnTo>
                      <a:pt x="114" y="13"/>
                    </a:lnTo>
                    <a:lnTo>
                      <a:pt x="103" y="10"/>
                    </a:lnTo>
                    <a:lnTo>
                      <a:pt x="97" y="10"/>
                    </a:lnTo>
                    <a:lnTo>
                      <a:pt x="90" y="10"/>
                    </a:lnTo>
                    <a:lnTo>
                      <a:pt x="79" y="8"/>
                    </a:lnTo>
                    <a:lnTo>
                      <a:pt x="71" y="6"/>
                    </a:lnTo>
                    <a:lnTo>
                      <a:pt x="64" y="6"/>
                    </a:lnTo>
                    <a:lnTo>
                      <a:pt x="58" y="6"/>
                    </a:lnTo>
                    <a:lnTo>
                      <a:pt x="49" y="4"/>
                    </a:lnTo>
                    <a:lnTo>
                      <a:pt x="41" y="2"/>
                    </a:lnTo>
                    <a:lnTo>
                      <a:pt x="37" y="2"/>
                    </a:lnTo>
                    <a:lnTo>
                      <a:pt x="32" y="2"/>
                    </a:lnTo>
                    <a:lnTo>
                      <a:pt x="24" y="0"/>
                    </a:lnTo>
                    <a:lnTo>
                      <a:pt x="15" y="2"/>
                    </a:lnTo>
                    <a:lnTo>
                      <a:pt x="7" y="10"/>
                    </a:lnTo>
                    <a:lnTo>
                      <a:pt x="2" y="25"/>
                    </a:lnTo>
                    <a:lnTo>
                      <a:pt x="0" y="45"/>
                    </a:lnTo>
                    <a:lnTo>
                      <a:pt x="0" y="75"/>
                    </a:lnTo>
                    <a:lnTo>
                      <a:pt x="2" y="94"/>
                    </a:lnTo>
                    <a:lnTo>
                      <a:pt x="2" y="115"/>
                    </a:lnTo>
                    <a:lnTo>
                      <a:pt x="2" y="145"/>
                    </a:lnTo>
                    <a:lnTo>
                      <a:pt x="4" y="165"/>
                    </a:lnTo>
                    <a:lnTo>
                      <a:pt x="9" y="182"/>
                    </a:lnTo>
                    <a:lnTo>
                      <a:pt x="15" y="192"/>
                    </a:lnTo>
                    <a:lnTo>
                      <a:pt x="24" y="199"/>
                    </a:lnTo>
                    <a:lnTo>
                      <a:pt x="34" y="201"/>
                    </a:lnTo>
                    <a:lnTo>
                      <a:pt x="41" y="201"/>
                    </a:lnTo>
                    <a:lnTo>
                      <a:pt x="47" y="203"/>
                    </a:lnTo>
                    <a:lnTo>
                      <a:pt x="56" y="205"/>
                    </a:lnTo>
                    <a:lnTo>
                      <a:pt x="64" y="207"/>
                    </a:lnTo>
                    <a:lnTo>
                      <a:pt x="71" y="207"/>
                    </a:lnTo>
                    <a:lnTo>
                      <a:pt x="77" y="210"/>
                    </a:lnTo>
                    <a:lnTo>
                      <a:pt x="86" y="212"/>
                    </a:lnTo>
                    <a:lnTo>
                      <a:pt x="97" y="214"/>
                    </a:lnTo>
                    <a:lnTo>
                      <a:pt x="103" y="214"/>
                    </a:lnTo>
                    <a:lnTo>
                      <a:pt x="109" y="216"/>
                    </a:lnTo>
                    <a:lnTo>
                      <a:pt x="120" y="218"/>
                    </a:lnTo>
                    <a:lnTo>
                      <a:pt x="129" y="220"/>
                    </a:lnTo>
                    <a:lnTo>
                      <a:pt x="135" y="220"/>
                    </a:lnTo>
                    <a:lnTo>
                      <a:pt x="141" y="222"/>
                    </a:lnTo>
                    <a:lnTo>
                      <a:pt x="150" y="222"/>
                    </a:lnTo>
                    <a:lnTo>
                      <a:pt x="159" y="225"/>
                    </a:lnTo>
                    <a:lnTo>
                      <a:pt x="163" y="227"/>
                    </a:lnTo>
                    <a:lnTo>
                      <a:pt x="167" y="227"/>
                    </a:lnTo>
                    <a:lnTo>
                      <a:pt x="176" y="229"/>
                    </a:lnTo>
                    <a:lnTo>
                      <a:pt x="184" y="227"/>
                    </a:lnTo>
                    <a:lnTo>
                      <a:pt x="193" y="218"/>
                    </a:lnTo>
                    <a:lnTo>
                      <a:pt x="197" y="201"/>
                    </a:lnTo>
                    <a:lnTo>
                      <a:pt x="199" y="182"/>
                    </a:lnTo>
                    <a:lnTo>
                      <a:pt x="199" y="152"/>
                    </a:lnTo>
                    <a:lnTo>
                      <a:pt x="199" y="130"/>
                    </a:lnTo>
                    <a:lnTo>
                      <a:pt x="199" y="109"/>
                    </a:lnTo>
                    <a:lnTo>
                      <a:pt x="199" y="79"/>
                    </a:lnTo>
                    <a:lnTo>
                      <a:pt x="197" y="60"/>
                    </a:lnTo>
                    <a:lnTo>
                      <a:pt x="193" y="43"/>
                    </a:lnTo>
                    <a:lnTo>
                      <a:pt x="184" y="30"/>
                    </a:lnTo>
                    <a:lnTo>
                      <a:pt x="176" y="2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345"/>
              <p:cNvSpPr>
                <a:spLocks/>
              </p:cNvSpPr>
              <p:nvPr/>
            </p:nvSpPr>
            <p:spPr bwMode="auto">
              <a:xfrm>
                <a:off x="2615" y="2949"/>
                <a:ext cx="197" cy="238"/>
              </a:xfrm>
              <a:custGeom>
                <a:avLst/>
                <a:gdLst>
                  <a:gd name="T0" fmla="*/ 165 w 197"/>
                  <a:gd name="T1" fmla="*/ 22 h 238"/>
                  <a:gd name="T2" fmla="*/ 152 w 197"/>
                  <a:gd name="T3" fmla="*/ 22 h 238"/>
                  <a:gd name="T4" fmla="*/ 135 w 197"/>
                  <a:gd name="T5" fmla="*/ 17 h 238"/>
                  <a:gd name="T6" fmla="*/ 122 w 197"/>
                  <a:gd name="T7" fmla="*/ 17 h 238"/>
                  <a:gd name="T8" fmla="*/ 103 w 197"/>
                  <a:gd name="T9" fmla="*/ 13 h 238"/>
                  <a:gd name="T10" fmla="*/ 90 w 197"/>
                  <a:gd name="T11" fmla="*/ 11 h 238"/>
                  <a:gd name="T12" fmla="*/ 71 w 197"/>
                  <a:gd name="T13" fmla="*/ 7 h 238"/>
                  <a:gd name="T14" fmla="*/ 58 w 197"/>
                  <a:gd name="T15" fmla="*/ 7 h 238"/>
                  <a:gd name="T16" fmla="*/ 41 w 197"/>
                  <a:gd name="T17" fmla="*/ 2 h 238"/>
                  <a:gd name="T18" fmla="*/ 32 w 197"/>
                  <a:gd name="T19" fmla="*/ 2 h 238"/>
                  <a:gd name="T20" fmla="*/ 15 w 197"/>
                  <a:gd name="T21" fmla="*/ 2 h 238"/>
                  <a:gd name="T22" fmla="*/ 2 w 197"/>
                  <a:gd name="T23" fmla="*/ 28 h 238"/>
                  <a:gd name="T24" fmla="*/ 0 w 197"/>
                  <a:gd name="T25" fmla="*/ 77 h 238"/>
                  <a:gd name="T26" fmla="*/ 0 w 197"/>
                  <a:gd name="T27" fmla="*/ 120 h 238"/>
                  <a:gd name="T28" fmla="*/ 2 w 197"/>
                  <a:gd name="T29" fmla="*/ 171 h 238"/>
                  <a:gd name="T30" fmla="*/ 15 w 197"/>
                  <a:gd name="T31" fmla="*/ 201 h 238"/>
                  <a:gd name="T32" fmla="*/ 32 w 197"/>
                  <a:gd name="T33" fmla="*/ 210 h 238"/>
                  <a:gd name="T34" fmla="*/ 45 w 197"/>
                  <a:gd name="T35" fmla="*/ 212 h 238"/>
                  <a:gd name="T36" fmla="*/ 64 w 197"/>
                  <a:gd name="T37" fmla="*/ 214 h 238"/>
                  <a:gd name="T38" fmla="*/ 77 w 197"/>
                  <a:gd name="T39" fmla="*/ 219 h 238"/>
                  <a:gd name="T40" fmla="*/ 96 w 197"/>
                  <a:gd name="T41" fmla="*/ 223 h 238"/>
                  <a:gd name="T42" fmla="*/ 109 w 197"/>
                  <a:gd name="T43" fmla="*/ 227 h 238"/>
                  <a:gd name="T44" fmla="*/ 128 w 197"/>
                  <a:gd name="T45" fmla="*/ 229 h 238"/>
                  <a:gd name="T46" fmla="*/ 141 w 197"/>
                  <a:gd name="T47" fmla="*/ 231 h 238"/>
                  <a:gd name="T48" fmla="*/ 158 w 197"/>
                  <a:gd name="T49" fmla="*/ 236 h 238"/>
                  <a:gd name="T50" fmla="*/ 167 w 197"/>
                  <a:gd name="T51" fmla="*/ 236 h 238"/>
                  <a:gd name="T52" fmla="*/ 184 w 197"/>
                  <a:gd name="T53" fmla="*/ 236 h 238"/>
                  <a:gd name="T54" fmla="*/ 195 w 197"/>
                  <a:gd name="T55" fmla="*/ 210 h 238"/>
                  <a:gd name="T56" fmla="*/ 197 w 197"/>
                  <a:gd name="T57" fmla="*/ 159 h 238"/>
                  <a:gd name="T58" fmla="*/ 197 w 197"/>
                  <a:gd name="T59" fmla="*/ 114 h 238"/>
                  <a:gd name="T60" fmla="*/ 195 w 197"/>
                  <a:gd name="T61" fmla="*/ 60 h 238"/>
                  <a:gd name="T62" fmla="*/ 184 w 197"/>
                  <a:gd name="T63" fmla="*/ 30 h 2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38"/>
                  <a:gd name="T98" fmla="*/ 197 w 197"/>
                  <a:gd name="T99" fmla="*/ 238 h 2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38">
                    <a:moveTo>
                      <a:pt x="176" y="24"/>
                    </a:moveTo>
                    <a:lnTo>
                      <a:pt x="165" y="22"/>
                    </a:lnTo>
                    <a:lnTo>
                      <a:pt x="158" y="22"/>
                    </a:lnTo>
                    <a:lnTo>
                      <a:pt x="152" y="22"/>
                    </a:lnTo>
                    <a:lnTo>
                      <a:pt x="143" y="19"/>
                    </a:lnTo>
                    <a:lnTo>
                      <a:pt x="135" y="17"/>
                    </a:lnTo>
                    <a:lnTo>
                      <a:pt x="128" y="17"/>
                    </a:lnTo>
                    <a:lnTo>
                      <a:pt x="122" y="17"/>
                    </a:lnTo>
                    <a:lnTo>
                      <a:pt x="111" y="15"/>
                    </a:lnTo>
                    <a:lnTo>
                      <a:pt x="103" y="13"/>
                    </a:lnTo>
                    <a:lnTo>
                      <a:pt x="96" y="13"/>
                    </a:lnTo>
                    <a:lnTo>
                      <a:pt x="90" y="11"/>
                    </a:lnTo>
                    <a:lnTo>
                      <a:pt x="79" y="9"/>
                    </a:lnTo>
                    <a:lnTo>
                      <a:pt x="71" y="7"/>
                    </a:lnTo>
                    <a:lnTo>
                      <a:pt x="64" y="7"/>
                    </a:lnTo>
                    <a:lnTo>
                      <a:pt x="58" y="7"/>
                    </a:lnTo>
                    <a:lnTo>
                      <a:pt x="49" y="4"/>
                    </a:lnTo>
                    <a:lnTo>
                      <a:pt x="41" y="2"/>
                    </a:lnTo>
                    <a:lnTo>
                      <a:pt x="36" y="2"/>
                    </a:lnTo>
                    <a:lnTo>
                      <a:pt x="32" y="2"/>
                    </a:lnTo>
                    <a:lnTo>
                      <a:pt x="23" y="0"/>
                    </a:lnTo>
                    <a:lnTo>
                      <a:pt x="15" y="2"/>
                    </a:lnTo>
                    <a:lnTo>
                      <a:pt x="6" y="13"/>
                    </a:lnTo>
                    <a:lnTo>
                      <a:pt x="2" y="28"/>
                    </a:lnTo>
                    <a:lnTo>
                      <a:pt x="0" y="47"/>
                    </a:lnTo>
                    <a:lnTo>
                      <a:pt x="0" y="77"/>
                    </a:lnTo>
                    <a:lnTo>
                      <a:pt x="0" y="99"/>
                    </a:lnTo>
                    <a:lnTo>
                      <a:pt x="0" y="120"/>
                    </a:lnTo>
                    <a:lnTo>
                      <a:pt x="0" y="152"/>
                    </a:lnTo>
                    <a:lnTo>
                      <a:pt x="2" y="171"/>
                    </a:lnTo>
                    <a:lnTo>
                      <a:pt x="6" y="189"/>
                    </a:lnTo>
                    <a:lnTo>
                      <a:pt x="15" y="201"/>
                    </a:lnTo>
                    <a:lnTo>
                      <a:pt x="23" y="208"/>
                    </a:lnTo>
                    <a:lnTo>
                      <a:pt x="32" y="210"/>
                    </a:lnTo>
                    <a:lnTo>
                      <a:pt x="38" y="210"/>
                    </a:lnTo>
                    <a:lnTo>
                      <a:pt x="45" y="212"/>
                    </a:lnTo>
                    <a:lnTo>
                      <a:pt x="56" y="212"/>
                    </a:lnTo>
                    <a:lnTo>
                      <a:pt x="64" y="214"/>
                    </a:lnTo>
                    <a:lnTo>
                      <a:pt x="71" y="216"/>
                    </a:lnTo>
                    <a:lnTo>
                      <a:pt x="77" y="219"/>
                    </a:lnTo>
                    <a:lnTo>
                      <a:pt x="86" y="221"/>
                    </a:lnTo>
                    <a:lnTo>
                      <a:pt x="96" y="223"/>
                    </a:lnTo>
                    <a:lnTo>
                      <a:pt x="103" y="225"/>
                    </a:lnTo>
                    <a:lnTo>
                      <a:pt x="109" y="227"/>
                    </a:lnTo>
                    <a:lnTo>
                      <a:pt x="120" y="229"/>
                    </a:lnTo>
                    <a:lnTo>
                      <a:pt x="128" y="229"/>
                    </a:lnTo>
                    <a:lnTo>
                      <a:pt x="135" y="231"/>
                    </a:lnTo>
                    <a:lnTo>
                      <a:pt x="141" y="231"/>
                    </a:lnTo>
                    <a:lnTo>
                      <a:pt x="150" y="234"/>
                    </a:lnTo>
                    <a:lnTo>
                      <a:pt x="158" y="236"/>
                    </a:lnTo>
                    <a:lnTo>
                      <a:pt x="163" y="236"/>
                    </a:lnTo>
                    <a:lnTo>
                      <a:pt x="167" y="236"/>
                    </a:lnTo>
                    <a:lnTo>
                      <a:pt x="176" y="238"/>
                    </a:lnTo>
                    <a:lnTo>
                      <a:pt x="184" y="236"/>
                    </a:lnTo>
                    <a:lnTo>
                      <a:pt x="191" y="225"/>
                    </a:lnTo>
                    <a:lnTo>
                      <a:pt x="195" y="210"/>
                    </a:lnTo>
                    <a:lnTo>
                      <a:pt x="197" y="191"/>
                    </a:lnTo>
                    <a:lnTo>
                      <a:pt x="197" y="159"/>
                    </a:lnTo>
                    <a:lnTo>
                      <a:pt x="197" y="135"/>
                    </a:lnTo>
                    <a:lnTo>
                      <a:pt x="197" y="114"/>
                    </a:lnTo>
                    <a:lnTo>
                      <a:pt x="197" y="82"/>
                    </a:lnTo>
                    <a:lnTo>
                      <a:pt x="195" y="60"/>
                    </a:lnTo>
                    <a:lnTo>
                      <a:pt x="191" y="43"/>
                    </a:lnTo>
                    <a:lnTo>
                      <a:pt x="184" y="30"/>
                    </a:lnTo>
                    <a:lnTo>
                      <a:pt x="176" y="24"/>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346"/>
              <p:cNvSpPr>
                <a:spLocks/>
              </p:cNvSpPr>
              <p:nvPr/>
            </p:nvSpPr>
            <p:spPr bwMode="auto">
              <a:xfrm>
                <a:off x="2838" y="2983"/>
                <a:ext cx="96" cy="242"/>
              </a:xfrm>
              <a:custGeom>
                <a:avLst/>
                <a:gdLst>
                  <a:gd name="T0" fmla="*/ 0 w 96"/>
                  <a:gd name="T1" fmla="*/ 52 h 242"/>
                  <a:gd name="T2" fmla="*/ 0 w 96"/>
                  <a:gd name="T3" fmla="*/ 84 h 242"/>
                  <a:gd name="T4" fmla="*/ 0 w 96"/>
                  <a:gd name="T5" fmla="*/ 107 h 242"/>
                  <a:gd name="T6" fmla="*/ 0 w 96"/>
                  <a:gd name="T7" fmla="*/ 129 h 242"/>
                  <a:gd name="T8" fmla="*/ 0 w 96"/>
                  <a:gd name="T9" fmla="*/ 161 h 242"/>
                  <a:gd name="T10" fmla="*/ 2 w 96"/>
                  <a:gd name="T11" fmla="*/ 182 h 242"/>
                  <a:gd name="T12" fmla="*/ 6 w 96"/>
                  <a:gd name="T13" fmla="*/ 200 h 242"/>
                  <a:gd name="T14" fmla="*/ 15 w 96"/>
                  <a:gd name="T15" fmla="*/ 212 h 242"/>
                  <a:gd name="T16" fmla="*/ 23 w 96"/>
                  <a:gd name="T17" fmla="*/ 219 h 242"/>
                  <a:gd name="T18" fmla="*/ 34 w 96"/>
                  <a:gd name="T19" fmla="*/ 221 h 242"/>
                  <a:gd name="T20" fmla="*/ 42 w 96"/>
                  <a:gd name="T21" fmla="*/ 223 h 242"/>
                  <a:gd name="T22" fmla="*/ 51 w 96"/>
                  <a:gd name="T23" fmla="*/ 225 h 242"/>
                  <a:gd name="T24" fmla="*/ 62 w 96"/>
                  <a:gd name="T25" fmla="*/ 227 h 242"/>
                  <a:gd name="T26" fmla="*/ 70 w 96"/>
                  <a:gd name="T27" fmla="*/ 232 h 242"/>
                  <a:gd name="T28" fmla="*/ 79 w 96"/>
                  <a:gd name="T29" fmla="*/ 240 h 242"/>
                  <a:gd name="T30" fmla="*/ 85 w 96"/>
                  <a:gd name="T31" fmla="*/ 242 h 242"/>
                  <a:gd name="T32" fmla="*/ 92 w 96"/>
                  <a:gd name="T33" fmla="*/ 232 h 242"/>
                  <a:gd name="T34" fmla="*/ 96 w 96"/>
                  <a:gd name="T35" fmla="*/ 215 h 242"/>
                  <a:gd name="T36" fmla="*/ 96 w 96"/>
                  <a:gd name="T37" fmla="*/ 197 h 242"/>
                  <a:gd name="T38" fmla="*/ 94 w 96"/>
                  <a:gd name="T39" fmla="*/ 180 h 242"/>
                  <a:gd name="T40" fmla="*/ 92 w 96"/>
                  <a:gd name="T41" fmla="*/ 155 h 242"/>
                  <a:gd name="T42" fmla="*/ 92 w 96"/>
                  <a:gd name="T43" fmla="*/ 131 h 242"/>
                  <a:gd name="T44" fmla="*/ 92 w 96"/>
                  <a:gd name="T45" fmla="*/ 116 h 242"/>
                  <a:gd name="T46" fmla="*/ 92 w 96"/>
                  <a:gd name="T47" fmla="*/ 101 h 242"/>
                  <a:gd name="T48" fmla="*/ 92 w 96"/>
                  <a:gd name="T49" fmla="*/ 78 h 242"/>
                  <a:gd name="T50" fmla="*/ 94 w 96"/>
                  <a:gd name="T51" fmla="*/ 56 h 242"/>
                  <a:gd name="T52" fmla="*/ 96 w 96"/>
                  <a:gd name="T53" fmla="*/ 41 h 242"/>
                  <a:gd name="T54" fmla="*/ 96 w 96"/>
                  <a:gd name="T55" fmla="*/ 26 h 242"/>
                  <a:gd name="T56" fmla="*/ 92 w 96"/>
                  <a:gd name="T57" fmla="*/ 13 h 242"/>
                  <a:gd name="T58" fmla="*/ 83 w 96"/>
                  <a:gd name="T59" fmla="*/ 0 h 242"/>
                  <a:gd name="T60" fmla="*/ 75 w 96"/>
                  <a:gd name="T61" fmla="*/ 0 h 242"/>
                  <a:gd name="T62" fmla="*/ 66 w 96"/>
                  <a:gd name="T63" fmla="*/ 5 h 242"/>
                  <a:gd name="T64" fmla="*/ 53 w 96"/>
                  <a:gd name="T65" fmla="*/ 7 h 242"/>
                  <a:gd name="T66" fmla="*/ 45 w 96"/>
                  <a:gd name="T67" fmla="*/ 5 h 242"/>
                  <a:gd name="T68" fmla="*/ 38 w 96"/>
                  <a:gd name="T69" fmla="*/ 5 h 242"/>
                  <a:gd name="T70" fmla="*/ 32 w 96"/>
                  <a:gd name="T71" fmla="*/ 5 h 242"/>
                  <a:gd name="T72" fmla="*/ 23 w 96"/>
                  <a:gd name="T73" fmla="*/ 3 h 242"/>
                  <a:gd name="T74" fmla="*/ 15 w 96"/>
                  <a:gd name="T75" fmla="*/ 5 h 242"/>
                  <a:gd name="T76" fmla="*/ 6 w 96"/>
                  <a:gd name="T77" fmla="*/ 15 h 242"/>
                  <a:gd name="T78" fmla="*/ 2 w 96"/>
                  <a:gd name="T79" fmla="*/ 33 h 242"/>
                  <a:gd name="T80" fmla="*/ 0 w 96"/>
                  <a:gd name="T81" fmla="*/ 52 h 2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242"/>
                  <a:gd name="T125" fmla="*/ 96 w 96"/>
                  <a:gd name="T126" fmla="*/ 242 h 2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242">
                    <a:moveTo>
                      <a:pt x="0" y="52"/>
                    </a:moveTo>
                    <a:lnTo>
                      <a:pt x="0" y="84"/>
                    </a:lnTo>
                    <a:lnTo>
                      <a:pt x="0" y="107"/>
                    </a:lnTo>
                    <a:lnTo>
                      <a:pt x="0" y="129"/>
                    </a:lnTo>
                    <a:lnTo>
                      <a:pt x="0" y="161"/>
                    </a:lnTo>
                    <a:lnTo>
                      <a:pt x="2" y="182"/>
                    </a:lnTo>
                    <a:lnTo>
                      <a:pt x="6" y="200"/>
                    </a:lnTo>
                    <a:lnTo>
                      <a:pt x="15" y="212"/>
                    </a:lnTo>
                    <a:lnTo>
                      <a:pt x="23" y="219"/>
                    </a:lnTo>
                    <a:lnTo>
                      <a:pt x="34" y="221"/>
                    </a:lnTo>
                    <a:lnTo>
                      <a:pt x="42" y="223"/>
                    </a:lnTo>
                    <a:lnTo>
                      <a:pt x="51" y="225"/>
                    </a:lnTo>
                    <a:lnTo>
                      <a:pt x="62" y="227"/>
                    </a:lnTo>
                    <a:lnTo>
                      <a:pt x="70" y="232"/>
                    </a:lnTo>
                    <a:lnTo>
                      <a:pt x="79" y="240"/>
                    </a:lnTo>
                    <a:lnTo>
                      <a:pt x="85" y="242"/>
                    </a:lnTo>
                    <a:lnTo>
                      <a:pt x="92" y="232"/>
                    </a:lnTo>
                    <a:lnTo>
                      <a:pt x="96" y="215"/>
                    </a:lnTo>
                    <a:lnTo>
                      <a:pt x="96" y="197"/>
                    </a:lnTo>
                    <a:lnTo>
                      <a:pt x="94" y="180"/>
                    </a:lnTo>
                    <a:lnTo>
                      <a:pt x="92" y="155"/>
                    </a:lnTo>
                    <a:lnTo>
                      <a:pt x="92" y="131"/>
                    </a:lnTo>
                    <a:lnTo>
                      <a:pt x="92" y="116"/>
                    </a:lnTo>
                    <a:lnTo>
                      <a:pt x="92" y="101"/>
                    </a:lnTo>
                    <a:lnTo>
                      <a:pt x="92" y="78"/>
                    </a:lnTo>
                    <a:lnTo>
                      <a:pt x="94" y="56"/>
                    </a:lnTo>
                    <a:lnTo>
                      <a:pt x="96" y="41"/>
                    </a:lnTo>
                    <a:lnTo>
                      <a:pt x="96" y="26"/>
                    </a:lnTo>
                    <a:lnTo>
                      <a:pt x="92" y="13"/>
                    </a:lnTo>
                    <a:lnTo>
                      <a:pt x="83" y="0"/>
                    </a:lnTo>
                    <a:lnTo>
                      <a:pt x="75" y="0"/>
                    </a:lnTo>
                    <a:lnTo>
                      <a:pt x="66" y="5"/>
                    </a:lnTo>
                    <a:lnTo>
                      <a:pt x="53" y="7"/>
                    </a:lnTo>
                    <a:lnTo>
                      <a:pt x="45" y="5"/>
                    </a:lnTo>
                    <a:lnTo>
                      <a:pt x="38" y="5"/>
                    </a:lnTo>
                    <a:lnTo>
                      <a:pt x="32" y="5"/>
                    </a:lnTo>
                    <a:lnTo>
                      <a:pt x="23" y="3"/>
                    </a:lnTo>
                    <a:lnTo>
                      <a:pt x="15" y="5"/>
                    </a:lnTo>
                    <a:lnTo>
                      <a:pt x="6" y="15"/>
                    </a:lnTo>
                    <a:lnTo>
                      <a:pt x="2" y="33"/>
                    </a:lnTo>
                    <a:lnTo>
                      <a:pt x="0" y="5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347"/>
              <p:cNvSpPr>
                <a:spLocks/>
              </p:cNvSpPr>
              <p:nvPr/>
            </p:nvSpPr>
            <p:spPr bwMode="auto">
              <a:xfrm>
                <a:off x="2274" y="2881"/>
                <a:ext cx="99" cy="218"/>
              </a:xfrm>
              <a:custGeom>
                <a:avLst/>
                <a:gdLst>
                  <a:gd name="T0" fmla="*/ 99 w 99"/>
                  <a:gd name="T1" fmla="*/ 173 h 218"/>
                  <a:gd name="T2" fmla="*/ 99 w 99"/>
                  <a:gd name="T3" fmla="*/ 143 h 218"/>
                  <a:gd name="T4" fmla="*/ 99 w 99"/>
                  <a:gd name="T5" fmla="*/ 124 h 218"/>
                  <a:gd name="T6" fmla="*/ 99 w 99"/>
                  <a:gd name="T7" fmla="*/ 102 h 218"/>
                  <a:gd name="T8" fmla="*/ 99 w 99"/>
                  <a:gd name="T9" fmla="*/ 72 h 218"/>
                  <a:gd name="T10" fmla="*/ 97 w 99"/>
                  <a:gd name="T11" fmla="*/ 53 h 218"/>
                  <a:gd name="T12" fmla="*/ 92 w 99"/>
                  <a:gd name="T13" fmla="*/ 38 h 218"/>
                  <a:gd name="T14" fmla="*/ 84 w 99"/>
                  <a:gd name="T15" fmla="*/ 25 h 218"/>
                  <a:gd name="T16" fmla="*/ 75 w 99"/>
                  <a:gd name="T17" fmla="*/ 21 h 218"/>
                  <a:gd name="T18" fmla="*/ 65 w 99"/>
                  <a:gd name="T19" fmla="*/ 19 h 218"/>
                  <a:gd name="T20" fmla="*/ 56 w 99"/>
                  <a:gd name="T21" fmla="*/ 17 h 218"/>
                  <a:gd name="T22" fmla="*/ 47 w 99"/>
                  <a:gd name="T23" fmla="*/ 17 h 218"/>
                  <a:gd name="T24" fmla="*/ 37 w 99"/>
                  <a:gd name="T25" fmla="*/ 15 h 218"/>
                  <a:gd name="T26" fmla="*/ 28 w 99"/>
                  <a:gd name="T27" fmla="*/ 8 h 218"/>
                  <a:gd name="T28" fmla="*/ 20 w 99"/>
                  <a:gd name="T29" fmla="*/ 2 h 218"/>
                  <a:gd name="T30" fmla="*/ 13 w 99"/>
                  <a:gd name="T31" fmla="*/ 0 h 218"/>
                  <a:gd name="T32" fmla="*/ 7 w 99"/>
                  <a:gd name="T33" fmla="*/ 8 h 218"/>
                  <a:gd name="T34" fmla="*/ 0 w 99"/>
                  <a:gd name="T35" fmla="*/ 25 h 218"/>
                  <a:gd name="T36" fmla="*/ 2 w 99"/>
                  <a:gd name="T37" fmla="*/ 40 h 218"/>
                  <a:gd name="T38" fmla="*/ 5 w 99"/>
                  <a:gd name="T39" fmla="*/ 57 h 218"/>
                  <a:gd name="T40" fmla="*/ 7 w 99"/>
                  <a:gd name="T41" fmla="*/ 79 h 218"/>
                  <a:gd name="T42" fmla="*/ 7 w 99"/>
                  <a:gd name="T43" fmla="*/ 98 h 218"/>
                  <a:gd name="T44" fmla="*/ 7 w 99"/>
                  <a:gd name="T45" fmla="*/ 113 h 218"/>
                  <a:gd name="T46" fmla="*/ 7 w 99"/>
                  <a:gd name="T47" fmla="*/ 126 h 218"/>
                  <a:gd name="T48" fmla="*/ 7 w 99"/>
                  <a:gd name="T49" fmla="*/ 147 h 218"/>
                  <a:gd name="T50" fmla="*/ 5 w 99"/>
                  <a:gd name="T51" fmla="*/ 165 h 218"/>
                  <a:gd name="T52" fmla="*/ 2 w 99"/>
                  <a:gd name="T53" fmla="*/ 180 h 218"/>
                  <a:gd name="T54" fmla="*/ 2 w 99"/>
                  <a:gd name="T55" fmla="*/ 190 h 218"/>
                  <a:gd name="T56" fmla="*/ 7 w 99"/>
                  <a:gd name="T57" fmla="*/ 203 h 218"/>
                  <a:gd name="T58" fmla="*/ 17 w 99"/>
                  <a:gd name="T59" fmla="*/ 214 h 218"/>
                  <a:gd name="T60" fmla="*/ 24 w 99"/>
                  <a:gd name="T61" fmla="*/ 216 h 218"/>
                  <a:gd name="T62" fmla="*/ 32 w 99"/>
                  <a:gd name="T63" fmla="*/ 212 h 218"/>
                  <a:gd name="T64" fmla="*/ 45 w 99"/>
                  <a:gd name="T65" fmla="*/ 212 h 218"/>
                  <a:gd name="T66" fmla="*/ 54 w 99"/>
                  <a:gd name="T67" fmla="*/ 214 h 218"/>
                  <a:gd name="T68" fmla="*/ 60 w 99"/>
                  <a:gd name="T69" fmla="*/ 214 h 218"/>
                  <a:gd name="T70" fmla="*/ 67 w 99"/>
                  <a:gd name="T71" fmla="*/ 216 h 218"/>
                  <a:gd name="T72" fmla="*/ 75 w 99"/>
                  <a:gd name="T73" fmla="*/ 218 h 218"/>
                  <a:gd name="T74" fmla="*/ 84 w 99"/>
                  <a:gd name="T75" fmla="*/ 216 h 218"/>
                  <a:gd name="T76" fmla="*/ 92 w 99"/>
                  <a:gd name="T77" fmla="*/ 205 h 218"/>
                  <a:gd name="T78" fmla="*/ 97 w 99"/>
                  <a:gd name="T79" fmla="*/ 190 h 218"/>
                  <a:gd name="T80" fmla="*/ 99 w 99"/>
                  <a:gd name="T81" fmla="*/ 173 h 2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
                  <a:gd name="T124" fmla="*/ 0 h 218"/>
                  <a:gd name="T125" fmla="*/ 99 w 99"/>
                  <a:gd name="T126" fmla="*/ 218 h 2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 h="218">
                    <a:moveTo>
                      <a:pt x="99" y="173"/>
                    </a:moveTo>
                    <a:lnTo>
                      <a:pt x="99" y="143"/>
                    </a:lnTo>
                    <a:lnTo>
                      <a:pt x="99" y="124"/>
                    </a:lnTo>
                    <a:lnTo>
                      <a:pt x="99" y="102"/>
                    </a:lnTo>
                    <a:lnTo>
                      <a:pt x="99" y="72"/>
                    </a:lnTo>
                    <a:lnTo>
                      <a:pt x="97" y="53"/>
                    </a:lnTo>
                    <a:lnTo>
                      <a:pt x="92" y="38"/>
                    </a:lnTo>
                    <a:lnTo>
                      <a:pt x="84" y="25"/>
                    </a:lnTo>
                    <a:lnTo>
                      <a:pt x="75" y="21"/>
                    </a:lnTo>
                    <a:lnTo>
                      <a:pt x="65" y="19"/>
                    </a:lnTo>
                    <a:lnTo>
                      <a:pt x="56" y="17"/>
                    </a:lnTo>
                    <a:lnTo>
                      <a:pt x="47" y="17"/>
                    </a:lnTo>
                    <a:lnTo>
                      <a:pt x="37" y="15"/>
                    </a:lnTo>
                    <a:lnTo>
                      <a:pt x="28" y="8"/>
                    </a:lnTo>
                    <a:lnTo>
                      <a:pt x="20" y="2"/>
                    </a:lnTo>
                    <a:lnTo>
                      <a:pt x="13" y="0"/>
                    </a:lnTo>
                    <a:lnTo>
                      <a:pt x="7" y="8"/>
                    </a:lnTo>
                    <a:lnTo>
                      <a:pt x="0" y="25"/>
                    </a:lnTo>
                    <a:lnTo>
                      <a:pt x="2" y="40"/>
                    </a:lnTo>
                    <a:lnTo>
                      <a:pt x="5" y="57"/>
                    </a:lnTo>
                    <a:lnTo>
                      <a:pt x="7" y="79"/>
                    </a:lnTo>
                    <a:lnTo>
                      <a:pt x="7" y="98"/>
                    </a:lnTo>
                    <a:lnTo>
                      <a:pt x="7" y="113"/>
                    </a:lnTo>
                    <a:lnTo>
                      <a:pt x="7" y="126"/>
                    </a:lnTo>
                    <a:lnTo>
                      <a:pt x="7" y="147"/>
                    </a:lnTo>
                    <a:lnTo>
                      <a:pt x="5" y="165"/>
                    </a:lnTo>
                    <a:lnTo>
                      <a:pt x="2" y="180"/>
                    </a:lnTo>
                    <a:lnTo>
                      <a:pt x="2" y="190"/>
                    </a:lnTo>
                    <a:lnTo>
                      <a:pt x="7" y="203"/>
                    </a:lnTo>
                    <a:lnTo>
                      <a:pt x="17" y="214"/>
                    </a:lnTo>
                    <a:lnTo>
                      <a:pt x="24" y="216"/>
                    </a:lnTo>
                    <a:lnTo>
                      <a:pt x="32" y="212"/>
                    </a:lnTo>
                    <a:lnTo>
                      <a:pt x="45" y="212"/>
                    </a:lnTo>
                    <a:lnTo>
                      <a:pt x="54" y="214"/>
                    </a:lnTo>
                    <a:lnTo>
                      <a:pt x="60" y="214"/>
                    </a:lnTo>
                    <a:lnTo>
                      <a:pt x="67" y="216"/>
                    </a:lnTo>
                    <a:lnTo>
                      <a:pt x="75" y="218"/>
                    </a:lnTo>
                    <a:lnTo>
                      <a:pt x="84" y="216"/>
                    </a:lnTo>
                    <a:lnTo>
                      <a:pt x="92" y="205"/>
                    </a:lnTo>
                    <a:lnTo>
                      <a:pt x="97" y="190"/>
                    </a:lnTo>
                    <a:lnTo>
                      <a:pt x="99" y="173"/>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348"/>
              <p:cNvSpPr>
                <a:spLocks/>
              </p:cNvSpPr>
              <p:nvPr/>
            </p:nvSpPr>
            <p:spPr bwMode="auto">
              <a:xfrm>
                <a:off x="2287" y="3150"/>
                <a:ext cx="197" cy="234"/>
              </a:xfrm>
              <a:custGeom>
                <a:avLst/>
                <a:gdLst>
                  <a:gd name="T0" fmla="*/ 184 w 197"/>
                  <a:gd name="T1" fmla="*/ 232 h 234"/>
                  <a:gd name="T2" fmla="*/ 195 w 197"/>
                  <a:gd name="T3" fmla="*/ 208 h 234"/>
                  <a:gd name="T4" fmla="*/ 197 w 197"/>
                  <a:gd name="T5" fmla="*/ 159 h 234"/>
                  <a:gd name="T6" fmla="*/ 197 w 197"/>
                  <a:gd name="T7" fmla="*/ 118 h 234"/>
                  <a:gd name="T8" fmla="*/ 195 w 197"/>
                  <a:gd name="T9" fmla="*/ 69 h 234"/>
                  <a:gd name="T10" fmla="*/ 184 w 197"/>
                  <a:gd name="T11" fmla="*/ 39 h 234"/>
                  <a:gd name="T12" fmla="*/ 165 w 197"/>
                  <a:gd name="T13" fmla="*/ 30 h 234"/>
                  <a:gd name="T14" fmla="*/ 152 w 197"/>
                  <a:gd name="T15" fmla="*/ 28 h 234"/>
                  <a:gd name="T16" fmla="*/ 133 w 197"/>
                  <a:gd name="T17" fmla="*/ 24 h 234"/>
                  <a:gd name="T18" fmla="*/ 120 w 197"/>
                  <a:gd name="T19" fmla="*/ 22 h 234"/>
                  <a:gd name="T20" fmla="*/ 101 w 197"/>
                  <a:gd name="T21" fmla="*/ 18 h 234"/>
                  <a:gd name="T22" fmla="*/ 88 w 197"/>
                  <a:gd name="T23" fmla="*/ 15 h 234"/>
                  <a:gd name="T24" fmla="*/ 71 w 197"/>
                  <a:gd name="T25" fmla="*/ 11 h 234"/>
                  <a:gd name="T26" fmla="*/ 58 w 197"/>
                  <a:gd name="T27" fmla="*/ 7 h 234"/>
                  <a:gd name="T28" fmla="*/ 41 w 197"/>
                  <a:gd name="T29" fmla="*/ 5 h 234"/>
                  <a:gd name="T30" fmla="*/ 32 w 197"/>
                  <a:gd name="T31" fmla="*/ 3 h 234"/>
                  <a:gd name="T32" fmla="*/ 15 w 197"/>
                  <a:gd name="T33" fmla="*/ 3 h 234"/>
                  <a:gd name="T34" fmla="*/ 2 w 197"/>
                  <a:gd name="T35" fmla="*/ 26 h 234"/>
                  <a:gd name="T36" fmla="*/ 0 w 197"/>
                  <a:gd name="T37" fmla="*/ 73 h 234"/>
                  <a:gd name="T38" fmla="*/ 0 w 197"/>
                  <a:gd name="T39" fmla="*/ 112 h 234"/>
                  <a:gd name="T40" fmla="*/ 2 w 197"/>
                  <a:gd name="T41" fmla="*/ 161 h 234"/>
                  <a:gd name="T42" fmla="*/ 15 w 197"/>
                  <a:gd name="T43" fmla="*/ 189 h 234"/>
                  <a:gd name="T44" fmla="*/ 32 w 197"/>
                  <a:gd name="T45" fmla="*/ 198 h 234"/>
                  <a:gd name="T46" fmla="*/ 45 w 197"/>
                  <a:gd name="T47" fmla="*/ 202 h 234"/>
                  <a:gd name="T48" fmla="*/ 64 w 197"/>
                  <a:gd name="T49" fmla="*/ 206 h 234"/>
                  <a:gd name="T50" fmla="*/ 77 w 197"/>
                  <a:gd name="T51" fmla="*/ 210 h 234"/>
                  <a:gd name="T52" fmla="*/ 97 w 197"/>
                  <a:gd name="T53" fmla="*/ 215 h 234"/>
                  <a:gd name="T54" fmla="*/ 109 w 197"/>
                  <a:gd name="T55" fmla="*/ 219 h 234"/>
                  <a:gd name="T56" fmla="*/ 129 w 197"/>
                  <a:gd name="T57" fmla="*/ 223 h 234"/>
                  <a:gd name="T58" fmla="*/ 142 w 197"/>
                  <a:gd name="T59" fmla="*/ 225 h 234"/>
                  <a:gd name="T60" fmla="*/ 159 w 197"/>
                  <a:gd name="T61" fmla="*/ 230 h 234"/>
                  <a:gd name="T62" fmla="*/ 167 w 197"/>
                  <a:gd name="T63" fmla="*/ 232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34"/>
                  <a:gd name="T98" fmla="*/ 197 w 197"/>
                  <a:gd name="T99" fmla="*/ 234 h 2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34">
                    <a:moveTo>
                      <a:pt x="176" y="234"/>
                    </a:moveTo>
                    <a:lnTo>
                      <a:pt x="184" y="232"/>
                    </a:lnTo>
                    <a:lnTo>
                      <a:pt x="191" y="223"/>
                    </a:lnTo>
                    <a:lnTo>
                      <a:pt x="195" y="208"/>
                    </a:lnTo>
                    <a:lnTo>
                      <a:pt x="197" y="189"/>
                    </a:lnTo>
                    <a:lnTo>
                      <a:pt x="197" y="159"/>
                    </a:lnTo>
                    <a:lnTo>
                      <a:pt x="197" y="138"/>
                    </a:lnTo>
                    <a:lnTo>
                      <a:pt x="197" y="118"/>
                    </a:lnTo>
                    <a:lnTo>
                      <a:pt x="197" y="88"/>
                    </a:lnTo>
                    <a:lnTo>
                      <a:pt x="195" y="69"/>
                    </a:lnTo>
                    <a:lnTo>
                      <a:pt x="191" y="50"/>
                    </a:lnTo>
                    <a:lnTo>
                      <a:pt x="184" y="39"/>
                    </a:lnTo>
                    <a:lnTo>
                      <a:pt x="176" y="33"/>
                    </a:lnTo>
                    <a:lnTo>
                      <a:pt x="165" y="30"/>
                    </a:lnTo>
                    <a:lnTo>
                      <a:pt x="159" y="28"/>
                    </a:lnTo>
                    <a:lnTo>
                      <a:pt x="152" y="28"/>
                    </a:lnTo>
                    <a:lnTo>
                      <a:pt x="144" y="26"/>
                    </a:lnTo>
                    <a:lnTo>
                      <a:pt x="133" y="24"/>
                    </a:lnTo>
                    <a:lnTo>
                      <a:pt x="127" y="22"/>
                    </a:lnTo>
                    <a:lnTo>
                      <a:pt x="120" y="22"/>
                    </a:lnTo>
                    <a:lnTo>
                      <a:pt x="112" y="20"/>
                    </a:lnTo>
                    <a:lnTo>
                      <a:pt x="101" y="18"/>
                    </a:lnTo>
                    <a:lnTo>
                      <a:pt x="94" y="15"/>
                    </a:lnTo>
                    <a:lnTo>
                      <a:pt x="88" y="15"/>
                    </a:lnTo>
                    <a:lnTo>
                      <a:pt x="79" y="13"/>
                    </a:lnTo>
                    <a:lnTo>
                      <a:pt x="71" y="11"/>
                    </a:lnTo>
                    <a:lnTo>
                      <a:pt x="64" y="9"/>
                    </a:lnTo>
                    <a:lnTo>
                      <a:pt x="58" y="7"/>
                    </a:lnTo>
                    <a:lnTo>
                      <a:pt x="49" y="5"/>
                    </a:lnTo>
                    <a:lnTo>
                      <a:pt x="41" y="5"/>
                    </a:lnTo>
                    <a:lnTo>
                      <a:pt x="37" y="3"/>
                    </a:lnTo>
                    <a:lnTo>
                      <a:pt x="32" y="3"/>
                    </a:lnTo>
                    <a:lnTo>
                      <a:pt x="24" y="0"/>
                    </a:lnTo>
                    <a:lnTo>
                      <a:pt x="15" y="3"/>
                    </a:lnTo>
                    <a:lnTo>
                      <a:pt x="7" y="11"/>
                    </a:lnTo>
                    <a:lnTo>
                      <a:pt x="2" y="26"/>
                    </a:lnTo>
                    <a:lnTo>
                      <a:pt x="0" y="43"/>
                    </a:lnTo>
                    <a:lnTo>
                      <a:pt x="0" y="73"/>
                    </a:lnTo>
                    <a:lnTo>
                      <a:pt x="0" y="93"/>
                    </a:lnTo>
                    <a:lnTo>
                      <a:pt x="0" y="112"/>
                    </a:lnTo>
                    <a:lnTo>
                      <a:pt x="0" y="142"/>
                    </a:lnTo>
                    <a:lnTo>
                      <a:pt x="2" y="161"/>
                    </a:lnTo>
                    <a:lnTo>
                      <a:pt x="7" y="178"/>
                    </a:lnTo>
                    <a:lnTo>
                      <a:pt x="15" y="189"/>
                    </a:lnTo>
                    <a:lnTo>
                      <a:pt x="24" y="195"/>
                    </a:lnTo>
                    <a:lnTo>
                      <a:pt x="32" y="198"/>
                    </a:lnTo>
                    <a:lnTo>
                      <a:pt x="39" y="200"/>
                    </a:lnTo>
                    <a:lnTo>
                      <a:pt x="45" y="202"/>
                    </a:lnTo>
                    <a:lnTo>
                      <a:pt x="56" y="204"/>
                    </a:lnTo>
                    <a:lnTo>
                      <a:pt x="64" y="206"/>
                    </a:lnTo>
                    <a:lnTo>
                      <a:pt x="71" y="208"/>
                    </a:lnTo>
                    <a:lnTo>
                      <a:pt x="77" y="210"/>
                    </a:lnTo>
                    <a:lnTo>
                      <a:pt x="86" y="213"/>
                    </a:lnTo>
                    <a:lnTo>
                      <a:pt x="97" y="215"/>
                    </a:lnTo>
                    <a:lnTo>
                      <a:pt x="103" y="217"/>
                    </a:lnTo>
                    <a:lnTo>
                      <a:pt x="109" y="219"/>
                    </a:lnTo>
                    <a:lnTo>
                      <a:pt x="120" y="221"/>
                    </a:lnTo>
                    <a:lnTo>
                      <a:pt x="129" y="223"/>
                    </a:lnTo>
                    <a:lnTo>
                      <a:pt x="135" y="223"/>
                    </a:lnTo>
                    <a:lnTo>
                      <a:pt x="142" y="225"/>
                    </a:lnTo>
                    <a:lnTo>
                      <a:pt x="150" y="228"/>
                    </a:lnTo>
                    <a:lnTo>
                      <a:pt x="159" y="230"/>
                    </a:lnTo>
                    <a:lnTo>
                      <a:pt x="163" y="230"/>
                    </a:lnTo>
                    <a:lnTo>
                      <a:pt x="167" y="232"/>
                    </a:lnTo>
                    <a:lnTo>
                      <a:pt x="176" y="234"/>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349"/>
              <p:cNvSpPr>
                <a:spLocks/>
              </p:cNvSpPr>
              <p:nvPr/>
            </p:nvSpPr>
            <p:spPr bwMode="auto">
              <a:xfrm>
                <a:off x="2510" y="3198"/>
                <a:ext cx="197" cy="240"/>
              </a:xfrm>
              <a:custGeom>
                <a:avLst/>
                <a:gdLst>
                  <a:gd name="T0" fmla="*/ 182 w 197"/>
                  <a:gd name="T1" fmla="*/ 240 h 240"/>
                  <a:gd name="T2" fmla="*/ 195 w 197"/>
                  <a:gd name="T3" fmla="*/ 214 h 240"/>
                  <a:gd name="T4" fmla="*/ 197 w 197"/>
                  <a:gd name="T5" fmla="*/ 165 h 240"/>
                  <a:gd name="T6" fmla="*/ 197 w 197"/>
                  <a:gd name="T7" fmla="*/ 122 h 240"/>
                  <a:gd name="T8" fmla="*/ 195 w 197"/>
                  <a:gd name="T9" fmla="*/ 68 h 240"/>
                  <a:gd name="T10" fmla="*/ 182 w 197"/>
                  <a:gd name="T11" fmla="*/ 38 h 240"/>
                  <a:gd name="T12" fmla="*/ 165 w 197"/>
                  <a:gd name="T13" fmla="*/ 30 h 240"/>
                  <a:gd name="T14" fmla="*/ 152 w 197"/>
                  <a:gd name="T15" fmla="*/ 27 h 240"/>
                  <a:gd name="T16" fmla="*/ 133 w 197"/>
                  <a:gd name="T17" fmla="*/ 23 h 240"/>
                  <a:gd name="T18" fmla="*/ 120 w 197"/>
                  <a:gd name="T19" fmla="*/ 19 h 240"/>
                  <a:gd name="T20" fmla="*/ 101 w 197"/>
                  <a:gd name="T21" fmla="*/ 15 h 240"/>
                  <a:gd name="T22" fmla="*/ 88 w 197"/>
                  <a:gd name="T23" fmla="*/ 12 h 240"/>
                  <a:gd name="T24" fmla="*/ 68 w 197"/>
                  <a:gd name="T25" fmla="*/ 10 h 240"/>
                  <a:gd name="T26" fmla="*/ 58 w 197"/>
                  <a:gd name="T27" fmla="*/ 8 h 240"/>
                  <a:gd name="T28" fmla="*/ 41 w 197"/>
                  <a:gd name="T29" fmla="*/ 4 h 240"/>
                  <a:gd name="T30" fmla="*/ 32 w 197"/>
                  <a:gd name="T31" fmla="*/ 2 h 240"/>
                  <a:gd name="T32" fmla="*/ 15 w 197"/>
                  <a:gd name="T33" fmla="*/ 2 h 240"/>
                  <a:gd name="T34" fmla="*/ 2 w 197"/>
                  <a:gd name="T35" fmla="*/ 25 h 240"/>
                  <a:gd name="T36" fmla="*/ 0 w 197"/>
                  <a:gd name="T37" fmla="*/ 75 h 240"/>
                  <a:gd name="T38" fmla="*/ 0 w 197"/>
                  <a:gd name="T39" fmla="*/ 117 h 240"/>
                  <a:gd name="T40" fmla="*/ 2 w 197"/>
                  <a:gd name="T41" fmla="*/ 167 h 240"/>
                  <a:gd name="T42" fmla="*/ 15 w 197"/>
                  <a:gd name="T43" fmla="*/ 197 h 240"/>
                  <a:gd name="T44" fmla="*/ 32 w 197"/>
                  <a:gd name="T45" fmla="*/ 205 h 240"/>
                  <a:gd name="T46" fmla="*/ 45 w 197"/>
                  <a:gd name="T47" fmla="*/ 207 h 240"/>
                  <a:gd name="T48" fmla="*/ 64 w 197"/>
                  <a:gd name="T49" fmla="*/ 212 h 240"/>
                  <a:gd name="T50" fmla="*/ 77 w 197"/>
                  <a:gd name="T51" fmla="*/ 218 h 240"/>
                  <a:gd name="T52" fmla="*/ 96 w 197"/>
                  <a:gd name="T53" fmla="*/ 222 h 240"/>
                  <a:gd name="T54" fmla="*/ 109 w 197"/>
                  <a:gd name="T55" fmla="*/ 227 h 240"/>
                  <a:gd name="T56" fmla="*/ 126 w 197"/>
                  <a:gd name="T57" fmla="*/ 231 h 240"/>
                  <a:gd name="T58" fmla="*/ 139 w 197"/>
                  <a:gd name="T59" fmla="*/ 233 h 240"/>
                  <a:gd name="T60" fmla="*/ 156 w 197"/>
                  <a:gd name="T61" fmla="*/ 237 h 240"/>
                  <a:gd name="T62" fmla="*/ 165 w 197"/>
                  <a:gd name="T63" fmla="*/ 240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40"/>
                  <a:gd name="T98" fmla="*/ 197 w 197"/>
                  <a:gd name="T99" fmla="*/ 240 h 2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40">
                    <a:moveTo>
                      <a:pt x="173" y="240"/>
                    </a:moveTo>
                    <a:lnTo>
                      <a:pt x="182" y="240"/>
                    </a:lnTo>
                    <a:lnTo>
                      <a:pt x="191" y="229"/>
                    </a:lnTo>
                    <a:lnTo>
                      <a:pt x="195" y="214"/>
                    </a:lnTo>
                    <a:lnTo>
                      <a:pt x="197" y="195"/>
                    </a:lnTo>
                    <a:lnTo>
                      <a:pt x="197" y="165"/>
                    </a:lnTo>
                    <a:lnTo>
                      <a:pt x="197" y="143"/>
                    </a:lnTo>
                    <a:lnTo>
                      <a:pt x="197" y="122"/>
                    </a:lnTo>
                    <a:lnTo>
                      <a:pt x="197" y="90"/>
                    </a:lnTo>
                    <a:lnTo>
                      <a:pt x="195" y="68"/>
                    </a:lnTo>
                    <a:lnTo>
                      <a:pt x="191" y="51"/>
                    </a:lnTo>
                    <a:lnTo>
                      <a:pt x="182" y="38"/>
                    </a:lnTo>
                    <a:lnTo>
                      <a:pt x="173" y="32"/>
                    </a:lnTo>
                    <a:lnTo>
                      <a:pt x="165" y="30"/>
                    </a:lnTo>
                    <a:lnTo>
                      <a:pt x="158" y="27"/>
                    </a:lnTo>
                    <a:lnTo>
                      <a:pt x="152" y="27"/>
                    </a:lnTo>
                    <a:lnTo>
                      <a:pt x="141" y="25"/>
                    </a:lnTo>
                    <a:lnTo>
                      <a:pt x="133" y="23"/>
                    </a:lnTo>
                    <a:lnTo>
                      <a:pt x="126" y="21"/>
                    </a:lnTo>
                    <a:lnTo>
                      <a:pt x="120" y="19"/>
                    </a:lnTo>
                    <a:lnTo>
                      <a:pt x="111" y="17"/>
                    </a:lnTo>
                    <a:lnTo>
                      <a:pt x="101" y="15"/>
                    </a:lnTo>
                    <a:lnTo>
                      <a:pt x="94" y="15"/>
                    </a:lnTo>
                    <a:lnTo>
                      <a:pt x="88" y="12"/>
                    </a:lnTo>
                    <a:lnTo>
                      <a:pt x="77" y="10"/>
                    </a:lnTo>
                    <a:lnTo>
                      <a:pt x="68" y="10"/>
                    </a:lnTo>
                    <a:lnTo>
                      <a:pt x="64" y="8"/>
                    </a:lnTo>
                    <a:lnTo>
                      <a:pt x="58" y="8"/>
                    </a:lnTo>
                    <a:lnTo>
                      <a:pt x="49" y="6"/>
                    </a:lnTo>
                    <a:lnTo>
                      <a:pt x="41" y="4"/>
                    </a:lnTo>
                    <a:lnTo>
                      <a:pt x="36" y="2"/>
                    </a:lnTo>
                    <a:lnTo>
                      <a:pt x="32" y="2"/>
                    </a:lnTo>
                    <a:lnTo>
                      <a:pt x="23" y="0"/>
                    </a:lnTo>
                    <a:lnTo>
                      <a:pt x="15" y="2"/>
                    </a:lnTo>
                    <a:lnTo>
                      <a:pt x="6" y="10"/>
                    </a:lnTo>
                    <a:lnTo>
                      <a:pt x="2" y="25"/>
                    </a:lnTo>
                    <a:lnTo>
                      <a:pt x="0" y="45"/>
                    </a:lnTo>
                    <a:lnTo>
                      <a:pt x="0" y="75"/>
                    </a:lnTo>
                    <a:lnTo>
                      <a:pt x="0" y="96"/>
                    </a:lnTo>
                    <a:lnTo>
                      <a:pt x="0" y="117"/>
                    </a:lnTo>
                    <a:lnTo>
                      <a:pt x="0" y="147"/>
                    </a:lnTo>
                    <a:lnTo>
                      <a:pt x="2" y="167"/>
                    </a:lnTo>
                    <a:lnTo>
                      <a:pt x="6" y="184"/>
                    </a:lnTo>
                    <a:lnTo>
                      <a:pt x="15" y="197"/>
                    </a:lnTo>
                    <a:lnTo>
                      <a:pt x="23" y="203"/>
                    </a:lnTo>
                    <a:lnTo>
                      <a:pt x="32" y="205"/>
                    </a:lnTo>
                    <a:lnTo>
                      <a:pt x="38" y="205"/>
                    </a:lnTo>
                    <a:lnTo>
                      <a:pt x="45" y="207"/>
                    </a:lnTo>
                    <a:lnTo>
                      <a:pt x="53" y="210"/>
                    </a:lnTo>
                    <a:lnTo>
                      <a:pt x="64" y="212"/>
                    </a:lnTo>
                    <a:lnTo>
                      <a:pt x="71" y="214"/>
                    </a:lnTo>
                    <a:lnTo>
                      <a:pt x="77" y="218"/>
                    </a:lnTo>
                    <a:lnTo>
                      <a:pt x="86" y="220"/>
                    </a:lnTo>
                    <a:lnTo>
                      <a:pt x="96" y="222"/>
                    </a:lnTo>
                    <a:lnTo>
                      <a:pt x="103" y="225"/>
                    </a:lnTo>
                    <a:lnTo>
                      <a:pt x="109" y="227"/>
                    </a:lnTo>
                    <a:lnTo>
                      <a:pt x="118" y="229"/>
                    </a:lnTo>
                    <a:lnTo>
                      <a:pt x="126" y="231"/>
                    </a:lnTo>
                    <a:lnTo>
                      <a:pt x="133" y="233"/>
                    </a:lnTo>
                    <a:lnTo>
                      <a:pt x="139" y="233"/>
                    </a:lnTo>
                    <a:lnTo>
                      <a:pt x="148" y="235"/>
                    </a:lnTo>
                    <a:lnTo>
                      <a:pt x="156" y="237"/>
                    </a:lnTo>
                    <a:lnTo>
                      <a:pt x="161" y="237"/>
                    </a:lnTo>
                    <a:lnTo>
                      <a:pt x="165" y="240"/>
                    </a:lnTo>
                    <a:lnTo>
                      <a:pt x="173" y="24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350"/>
              <p:cNvSpPr>
                <a:spLocks/>
              </p:cNvSpPr>
              <p:nvPr/>
            </p:nvSpPr>
            <p:spPr bwMode="auto">
              <a:xfrm>
                <a:off x="2731" y="3245"/>
                <a:ext cx="199" cy="252"/>
              </a:xfrm>
              <a:custGeom>
                <a:avLst/>
                <a:gdLst>
                  <a:gd name="T0" fmla="*/ 184 w 199"/>
                  <a:gd name="T1" fmla="*/ 250 h 252"/>
                  <a:gd name="T2" fmla="*/ 197 w 199"/>
                  <a:gd name="T3" fmla="*/ 225 h 252"/>
                  <a:gd name="T4" fmla="*/ 199 w 199"/>
                  <a:gd name="T5" fmla="*/ 171 h 252"/>
                  <a:gd name="T6" fmla="*/ 199 w 199"/>
                  <a:gd name="T7" fmla="*/ 124 h 252"/>
                  <a:gd name="T8" fmla="*/ 197 w 199"/>
                  <a:gd name="T9" fmla="*/ 70 h 252"/>
                  <a:gd name="T10" fmla="*/ 184 w 199"/>
                  <a:gd name="T11" fmla="*/ 40 h 252"/>
                  <a:gd name="T12" fmla="*/ 167 w 199"/>
                  <a:gd name="T13" fmla="*/ 32 h 252"/>
                  <a:gd name="T14" fmla="*/ 154 w 199"/>
                  <a:gd name="T15" fmla="*/ 28 h 252"/>
                  <a:gd name="T16" fmla="*/ 134 w 199"/>
                  <a:gd name="T17" fmla="*/ 23 h 252"/>
                  <a:gd name="T18" fmla="*/ 122 w 199"/>
                  <a:gd name="T19" fmla="*/ 23 h 252"/>
                  <a:gd name="T20" fmla="*/ 102 w 199"/>
                  <a:gd name="T21" fmla="*/ 19 h 252"/>
                  <a:gd name="T22" fmla="*/ 90 w 199"/>
                  <a:gd name="T23" fmla="*/ 13 h 252"/>
                  <a:gd name="T24" fmla="*/ 70 w 199"/>
                  <a:gd name="T25" fmla="*/ 8 h 252"/>
                  <a:gd name="T26" fmla="*/ 57 w 199"/>
                  <a:gd name="T27" fmla="*/ 8 h 252"/>
                  <a:gd name="T28" fmla="*/ 40 w 199"/>
                  <a:gd name="T29" fmla="*/ 4 h 252"/>
                  <a:gd name="T30" fmla="*/ 32 w 199"/>
                  <a:gd name="T31" fmla="*/ 2 h 252"/>
                  <a:gd name="T32" fmla="*/ 15 w 199"/>
                  <a:gd name="T33" fmla="*/ 2 h 252"/>
                  <a:gd name="T34" fmla="*/ 2 w 199"/>
                  <a:gd name="T35" fmla="*/ 28 h 252"/>
                  <a:gd name="T36" fmla="*/ 0 w 199"/>
                  <a:gd name="T37" fmla="*/ 79 h 252"/>
                  <a:gd name="T38" fmla="*/ 2 w 199"/>
                  <a:gd name="T39" fmla="*/ 122 h 252"/>
                  <a:gd name="T40" fmla="*/ 4 w 199"/>
                  <a:gd name="T41" fmla="*/ 175 h 252"/>
                  <a:gd name="T42" fmla="*/ 15 w 199"/>
                  <a:gd name="T43" fmla="*/ 205 h 252"/>
                  <a:gd name="T44" fmla="*/ 34 w 199"/>
                  <a:gd name="T45" fmla="*/ 214 h 252"/>
                  <a:gd name="T46" fmla="*/ 47 w 199"/>
                  <a:gd name="T47" fmla="*/ 220 h 252"/>
                  <a:gd name="T48" fmla="*/ 64 w 199"/>
                  <a:gd name="T49" fmla="*/ 222 h 252"/>
                  <a:gd name="T50" fmla="*/ 77 w 199"/>
                  <a:gd name="T51" fmla="*/ 225 h 252"/>
                  <a:gd name="T52" fmla="*/ 96 w 199"/>
                  <a:gd name="T53" fmla="*/ 229 h 252"/>
                  <a:gd name="T54" fmla="*/ 109 w 199"/>
                  <a:gd name="T55" fmla="*/ 235 h 252"/>
                  <a:gd name="T56" fmla="*/ 128 w 199"/>
                  <a:gd name="T57" fmla="*/ 240 h 252"/>
                  <a:gd name="T58" fmla="*/ 141 w 199"/>
                  <a:gd name="T59" fmla="*/ 242 h 252"/>
                  <a:gd name="T60" fmla="*/ 158 w 199"/>
                  <a:gd name="T61" fmla="*/ 246 h 252"/>
                  <a:gd name="T62" fmla="*/ 167 w 199"/>
                  <a:gd name="T63" fmla="*/ 250 h 2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252"/>
                  <a:gd name="T98" fmla="*/ 199 w 199"/>
                  <a:gd name="T99" fmla="*/ 252 h 2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252">
                    <a:moveTo>
                      <a:pt x="175" y="252"/>
                    </a:moveTo>
                    <a:lnTo>
                      <a:pt x="184" y="250"/>
                    </a:lnTo>
                    <a:lnTo>
                      <a:pt x="192" y="240"/>
                    </a:lnTo>
                    <a:lnTo>
                      <a:pt x="197" y="225"/>
                    </a:lnTo>
                    <a:lnTo>
                      <a:pt x="199" y="203"/>
                    </a:lnTo>
                    <a:lnTo>
                      <a:pt x="199" y="171"/>
                    </a:lnTo>
                    <a:lnTo>
                      <a:pt x="199" y="148"/>
                    </a:lnTo>
                    <a:lnTo>
                      <a:pt x="199" y="124"/>
                    </a:lnTo>
                    <a:lnTo>
                      <a:pt x="199" y="92"/>
                    </a:lnTo>
                    <a:lnTo>
                      <a:pt x="197" y="70"/>
                    </a:lnTo>
                    <a:lnTo>
                      <a:pt x="192" y="53"/>
                    </a:lnTo>
                    <a:lnTo>
                      <a:pt x="184" y="40"/>
                    </a:lnTo>
                    <a:lnTo>
                      <a:pt x="175" y="34"/>
                    </a:lnTo>
                    <a:lnTo>
                      <a:pt x="167" y="32"/>
                    </a:lnTo>
                    <a:lnTo>
                      <a:pt x="160" y="30"/>
                    </a:lnTo>
                    <a:lnTo>
                      <a:pt x="154" y="28"/>
                    </a:lnTo>
                    <a:lnTo>
                      <a:pt x="143" y="25"/>
                    </a:lnTo>
                    <a:lnTo>
                      <a:pt x="134" y="23"/>
                    </a:lnTo>
                    <a:lnTo>
                      <a:pt x="128" y="23"/>
                    </a:lnTo>
                    <a:lnTo>
                      <a:pt x="122" y="23"/>
                    </a:lnTo>
                    <a:lnTo>
                      <a:pt x="113" y="21"/>
                    </a:lnTo>
                    <a:lnTo>
                      <a:pt x="102" y="19"/>
                    </a:lnTo>
                    <a:lnTo>
                      <a:pt x="96" y="15"/>
                    </a:lnTo>
                    <a:lnTo>
                      <a:pt x="90" y="13"/>
                    </a:lnTo>
                    <a:lnTo>
                      <a:pt x="79" y="10"/>
                    </a:lnTo>
                    <a:lnTo>
                      <a:pt x="70" y="8"/>
                    </a:lnTo>
                    <a:lnTo>
                      <a:pt x="64" y="8"/>
                    </a:lnTo>
                    <a:lnTo>
                      <a:pt x="57" y="8"/>
                    </a:lnTo>
                    <a:lnTo>
                      <a:pt x="49" y="6"/>
                    </a:lnTo>
                    <a:lnTo>
                      <a:pt x="40" y="4"/>
                    </a:lnTo>
                    <a:lnTo>
                      <a:pt x="36" y="2"/>
                    </a:lnTo>
                    <a:lnTo>
                      <a:pt x="32" y="2"/>
                    </a:lnTo>
                    <a:lnTo>
                      <a:pt x="23" y="0"/>
                    </a:lnTo>
                    <a:lnTo>
                      <a:pt x="15" y="2"/>
                    </a:lnTo>
                    <a:lnTo>
                      <a:pt x="6" y="13"/>
                    </a:lnTo>
                    <a:lnTo>
                      <a:pt x="2" y="28"/>
                    </a:lnTo>
                    <a:lnTo>
                      <a:pt x="0" y="49"/>
                    </a:lnTo>
                    <a:lnTo>
                      <a:pt x="0" y="79"/>
                    </a:lnTo>
                    <a:lnTo>
                      <a:pt x="2" y="100"/>
                    </a:lnTo>
                    <a:lnTo>
                      <a:pt x="2" y="122"/>
                    </a:lnTo>
                    <a:lnTo>
                      <a:pt x="2" y="154"/>
                    </a:lnTo>
                    <a:lnTo>
                      <a:pt x="4" y="175"/>
                    </a:lnTo>
                    <a:lnTo>
                      <a:pt x="8" y="193"/>
                    </a:lnTo>
                    <a:lnTo>
                      <a:pt x="15" y="205"/>
                    </a:lnTo>
                    <a:lnTo>
                      <a:pt x="23" y="212"/>
                    </a:lnTo>
                    <a:lnTo>
                      <a:pt x="34" y="214"/>
                    </a:lnTo>
                    <a:lnTo>
                      <a:pt x="40" y="216"/>
                    </a:lnTo>
                    <a:lnTo>
                      <a:pt x="47" y="220"/>
                    </a:lnTo>
                    <a:lnTo>
                      <a:pt x="55" y="222"/>
                    </a:lnTo>
                    <a:lnTo>
                      <a:pt x="64" y="222"/>
                    </a:lnTo>
                    <a:lnTo>
                      <a:pt x="70" y="225"/>
                    </a:lnTo>
                    <a:lnTo>
                      <a:pt x="77" y="225"/>
                    </a:lnTo>
                    <a:lnTo>
                      <a:pt x="87" y="227"/>
                    </a:lnTo>
                    <a:lnTo>
                      <a:pt x="96" y="229"/>
                    </a:lnTo>
                    <a:lnTo>
                      <a:pt x="102" y="231"/>
                    </a:lnTo>
                    <a:lnTo>
                      <a:pt x="109" y="235"/>
                    </a:lnTo>
                    <a:lnTo>
                      <a:pt x="119" y="237"/>
                    </a:lnTo>
                    <a:lnTo>
                      <a:pt x="128" y="240"/>
                    </a:lnTo>
                    <a:lnTo>
                      <a:pt x="134" y="240"/>
                    </a:lnTo>
                    <a:lnTo>
                      <a:pt x="141" y="242"/>
                    </a:lnTo>
                    <a:lnTo>
                      <a:pt x="149" y="244"/>
                    </a:lnTo>
                    <a:lnTo>
                      <a:pt x="158" y="246"/>
                    </a:lnTo>
                    <a:lnTo>
                      <a:pt x="162" y="248"/>
                    </a:lnTo>
                    <a:lnTo>
                      <a:pt x="167" y="250"/>
                    </a:lnTo>
                    <a:lnTo>
                      <a:pt x="175" y="25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351"/>
              <p:cNvSpPr>
                <a:spLocks/>
              </p:cNvSpPr>
              <p:nvPr/>
            </p:nvSpPr>
            <p:spPr bwMode="auto">
              <a:xfrm>
                <a:off x="2392" y="3433"/>
                <a:ext cx="199" cy="244"/>
              </a:xfrm>
              <a:custGeom>
                <a:avLst/>
                <a:gdLst>
                  <a:gd name="T0" fmla="*/ 167 w 199"/>
                  <a:gd name="T1" fmla="*/ 39 h 244"/>
                  <a:gd name="T2" fmla="*/ 154 w 199"/>
                  <a:gd name="T3" fmla="*/ 34 h 244"/>
                  <a:gd name="T4" fmla="*/ 135 w 199"/>
                  <a:gd name="T5" fmla="*/ 30 h 244"/>
                  <a:gd name="T6" fmla="*/ 122 w 199"/>
                  <a:gd name="T7" fmla="*/ 26 h 244"/>
                  <a:gd name="T8" fmla="*/ 103 w 199"/>
                  <a:gd name="T9" fmla="*/ 22 h 244"/>
                  <a:gd name="T10" fmla="*/ 90 w 199"/>
                  <a:gd name="T11" fmla="*/ 17 h 244"/>
                  <a:gd name="T12" fmla="*/ 71 w 199"/>
                  <a:gd name="T13" fmla="*/ 13 h 244"/>
                  <a:gd name="T14" fmla="*/ 58 w 199"/>
                  <a:gd name="T15" fmla="*/ 11 h 244"/>
                  <a:gd name="T16" fmla="*/ 41 w 199"/>
                  <a:gd name="T17" fmla="*/ 7 h 244"/>
                  <a:gd name="T18" fmla="*/ 32 w 199"/>
                  <a:gd name="T19" fmla="*/ 2 h 244"/>
                  <a:gd name="T20" fmla="*/ 15 w 199"/>
                  <a:gd name="T21" fmla="*/ 2 h 244"/>
                  <a:gd name="T22" fmla="*/ 2 w 199"/>
                  <a:gd name="T23" fmla="*/ 26 h 244"/>
                  <a:gd name="T24" fmla="*/ 0 w 199"/>
                  <a:gd name="T25" fmla="*/ 73 h 244"/>
                  <a:gd name="T26" fmla="*/ 0 w 199"/>
                  <a:gd name="T27" fmla="*/ 114 h 244"/>
                  <a:gd name="T28" fmla="*/ 2 w 199"/>
                  <a:gd name="T29" fmla="*/ 163 h 244"/>
                  <a:gd name="T30" fmla="*/ 15 w 199"/>
                  <a:gd name="T31" fmla="*/ 193 h 244"/>
                  <a:gd name="T32" fmla="*/ 34 w 199"/>
                  <a:gd name="T33" fmla="*/ 202 h 244"/>
                  <a:gd name="T34" fmla="*/ 47 w 199"/>
                  <a:gd name="T35" fmla="*/ 208 h 244"/>
                  <a:gd name="T36" fmla="*/ 64 w 199"/>
                  <a:gd name="T37" fmla="*/ 212 h 244"/>
                  <a:gd name="T38" fmla="*/ 77 w 199"/>
                  <a:gd name="T39" fmla="*/ 217 h 244"/>
                  <a:gd name="T40" fmla="*/ 97 w 199"/>
                  <a:gd name="T41" fmla="*/ 221 h 244"/>
                  <a:gd name="T42" fmla="*/ 109 w 199"/>
                  <a:gd name="T43" fmla="*/ 225 h 244"/>
                  <a:gd name="T44" fmla="*/ 129 w 199"/>
                  <a:gd name="T45" fmla="*/ 229 h 244"/>
                  <a:gd name="T46" fmla="*/ 141 w 199"/>
                  <a:gd name="T47" fmla="*/ 236 h 244"/>
                  <a:gd name="T48" fmla="*/ 159 w 199"/>
                  <a:gd name="T49" fmla="*/ 240 h 244"/>
                  <a:gd name="T50" fmla="*/ 167 w 199"/>
                  <a:gd name="T51" fmla="*/ 242 h 244"/>
                  <a:gd name="T52" fmla="*/ 184 w 199"/>
                  <a:gd name="T53" fmla="*/ 244 h 244"/>
                  <a:gd name="T54" fmla="*/ 197 w 199"/>
                  <a:gd name="T55" fmla="*/ 221 h 244"/>
                  <a:gd name="T56" fmla="*/ 199 w 199"/>
                  <a:gd name="T57" fmla="*/ 169 h 244"/>
                  <a:gd name="T58" fmla="*/ 199 w 199"/>
                  <a:gd name="T59" fmla="*/ 127 h 244"/>
                  <a:gd name="T60" fmla="*/ 197 w 199"/>
                  <a:gd name="T61" fmla="*/ 77 h 244"/>
                  <a:gd name="T62" fmla="*/ 184 w 199"/>
                  <a:gd name="T63" fmla="*/ 47 h 2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244"/>
                  <a:gd name="T98" fmla="*/ 199 w 199"/>
                  <a:gd name="T99" fmla="*/ 244 h 2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244">
                    <a:moveTo>
                      <a:pt x="176" y="41"/>
                    </a:moveTo>
                    <a:lnTo>
                      <a:pt x="167" y="39"/>
                    </a:lnTo>
                    <a:lnTo>
                      <a:pt x="161" y="37"/>
                    </a:lnTo>
                    <a:lnTo>
                      <a:pt x="154" y="34"/>
                    </a:lnTo>
                    <a:lnTo>
                      <a:pt x="144" y="32"/>
                    </a:lnTo>
                    <a:lnTo>
                      <a:pt x="135" y="30"/>
                    </a:lnTo>
                    <a:lnTo>
                      <a:pt x="129" y="28"/>
                    </a:lnTo>
                    <a:lnTo>
                      <a:pt x="122" y="26"/>
                    </a:lnTo>
                    <a:lnTo>
                      <a:pt x="114" y="24"/>
                    </a:lnTo>
                    <a:lnTo>
                      <a:pt x="103" y="22"/>
                    </a:lnTo>
                    <a:lnTo>
                      <a:pt x="97" y="19"/>
                    </a:lnTo>
                    <a:lnTo>
                      <a:pt x="90" y="17"/>
                    </a:lnTo>
                    <a:lnTo>
                      <a:pt x="79" y="15"/>
                    </a:lnTo>
                    <a:lnTo>
                      <a:pt x="71" y="13"/>
                    </a:lnTo>
                    <a:lnTo>
                      <a:pt x="64" y="11"/>
                    </a:lnTo>
                    <a:lnTo>
                      <a:pt x="58" y="11"/>
                    </a:lnTo>
                    <a:lnTo>
                      <a:pt x="49" y="9"/>
                    </a:lnTo>
                    <a:lnTo>
                      <a:pt x="41" y="7"/>
                    </a:lnTo>
                    <a:lnTo>
                      <a:pt x="37" y="5"/>
                    </a:lnTo>
                    <a:lnTo>
                      <a:pt x="32" y="2"/>
                    </a:lnTo>
                    <a:lnTo>
                      <a:pt x="24" y="0"/>
                    </a:lnTo>
                    <a:lnTo>
                      <a:pt x="15" y="2"/>
                    </a:lnTo>
                    <a:lnTo>
                      <a:pt x="7" y="11"/>
                    </a:lnTo>
                    <a:lnTo>
                      <a:pt x="2" y="26"/>
                    </a:lnTo>
                    <a:lnTo>
                      <a:pt x="0" y="43"/>
                    </a:lnTo>
                    <a:lnTo>
                      <a:pt x="0" y="73"/>
                    </a:lnTo>
                    <a:lnTo>
                      <a:pt x="0" y="94"/>
                    </a:lnTo>
                    <a:lnTo>
                      <a:pt x="0" y="114"/>
                    </a:lnTo>
                    <a:lnTo>
                      <a:pt x="0" y="144"/>
                    </a:lnTo>
                    <a:lnTo>
                      <a:pt x="2" y="163"/>
                    </a:lnTo>
                    <a:lnTo>
                      <a:pt x="7" y="180"/>
                    </a:lnTo>
                    <a:lnTo>
                      <a:pt x="15" y="193"/>
                    </a:lnTo>
                    <a:lnTo>
                      <a:pt x="24" y="199"/>
                    </a:lnTo>
                    <a:lnTo>
                      <a:pt x="34" y="202"/>
                    </a:lnTo>
                    <a:lnTo>
                      <a:pt x="41" y="204"/>
                    </a:lnTo>
                    <a:lnTo>
                      <a:pt x="47" y="208"/>
                    </a:lnTo>
                    <a:lnTo>
                      <a:pt x="56" y="210"/>
                    </a:lnTo>
                    <a:lnTo>
                      <a:pt x="64" y="212"/>
                    </a:lnTo>
                    <a:lnTo>
                      <a:pt x="71" y="214"/>
                    </a:lnTo>
                    <a:lnTo>
                      <a:pt x="77" y="217"/>
                    </a:lnTo>
                    <a:lnTo>
                      <a:pt x="86" y="219"/>
                    </a:lnTo>
                    <a:lnTo>
                      <a:pt x="97" y="221"/>
                    </a:lnTo>
                    <a:lnTo>
                      <a:pt x="103" y="223"/>
                    </a:lnTo>
                    <a:lnTo>
                      <a:pt x="109" y="225"/>
                    </a:lnTo>
                    <a:lnTo>
                      <a:pt x="120" y="227"/>
                    </a:lnTo>
                    <a:lnTo>
                      <a:pt x="129" y="229"/>
                    </a:lnTo>
                    <a:lnTo>
                      <a:pt x="135" y="232"/>
                    </a:lnTo>
                    <a:lnTo>
                      <a:pt x="141" y="236"/>
                    </a:lnTo>
                    <a:lnTo>
                      <a:pt x="150" y="238"/>
                    </a:lnTo>
                    <a:lnTo>
                      <a:pt x="159" y="240"/>
                    </a:lnTo>
                    <a:lnTo>
                      <a:pt x="163" y="240"/>
                    </a:lnTo>
                    <a:lnTo>
                      <a:pt x="167" y="242"/>
                    </a:lnTo>
                    <a:lnTo>
                      <a:pt x="176" y="244"/>
                    </a:lnTo>
                    <a:lnTo>
                      <a:pt x="184" y="244"/>
                    </a:lnTo>
                    <a:lnTo>
                      <a:pt x="193" y="236"/>
                    </a:lnTo>
                    <a:lnTo>
                      <a:pt x="197" y="221"/>
                    </a:lnTo>
                    <a:lnTo>
                      <a:pt x="199" y="202"/>
                    </a:lnTo>
                    <a:lnTo>
                      <a:pt x="199" y="169"/>
                    </a:lnTo>
                    <a:lnTo>
                      <a:pt x="199" y="148"/>
                    </a:lnTo>
                    <a:lnTo>
                      <a:pt x="199" y="127"/>
                    </a:lnTo>
                    <a:lnTo>
                      <a:pt x="199" y="97"/>
                    </a:lnTo>
                    <a:lnTo>
                      <a:pt x="197" y="77"/>
                    </a:lnTo>
                    <a:lnTo>
                      <a:pt x="193" y="60"/>
                    </a:lnTo>
                    <a:lnTo>
                      <a:pt x="184" y="47"/>
                    </a:lnTo>
                    <a:lnTo>
                      <a:pt x="176" y="4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352"/>
              <p:cNvSpPr>
                <a:spLocks/>
              </p:cNvSpPr>
              <p:nvPr/>
            </p:nvSpPr>
            <p:spPr bwMode="auto">
              <a:xfrm>
                <a:off x="2615" y="3491"/>
                <a:ext cx="199" cy="255"/>
              </a:xfrm>
              <a:custGeom>
                <a:avLst/>
                <a:gdLst>
                  <a:gd name="T0" fmla="*/ 165 w 199"/>
                  <a:gd name="T1" fmla="*/ 39 h 255"/>
                  <a:gd name="T2" fmla="*/ 152 w 199"/>
                  <a:gd name="T3" fmla="*/ 34 h 255"/>
                  <a:gd name="T4" fmla="*/ 135 w 199"/>
                  <a:gd name="T5" fmla="*/ 30 h 255"/>
                  <a:gd name="T6" fmla="*/ 122 w 199"/>
                  <a:gd name="T7" fmla="*/ 26 h 255"/>
                  <a:gd name="T8" fmla="*/ 103 w 199"/>
                  <a:gd name="T9" fmla="*/ 21 h 255"/>
                  <a:gd name="T10" fmla="*/ 90 w 199"/>
                  <a:gd name="T11" fmla="*/ 17 h 255"/>
                  <a:gd name="T12" fmla="*/ 71 w 199"/>
                  <a:gd name="T13" fmla="*/ 13 h 255"/>
                  <a:gd name="T14" fmla="*/ 58 w 199"/>
                  <a:gd name="T15" fmla="*/ 11 h 255"/>
                  <a:gd name="T16" fmla="*/ 41 w 199"/>
                  <a:gd name="T17" fmla="*/ 6 h 255"/>
                  <a:gd name="T18" fmla="*/ 32 w 199"/>
                  <a:gd name="T19" fmla="*/ 2 h 255"/>
                  <a:gd name="T20" fmla="*/ 15 w 199"/>
                  <a:gd name="T21" fmla="*/ 2 h 255"/>
                  <a:gd name="T22" fmla="*/ 2 w 199"/>
                  <a:gd name="T23" fmla="*/ 28 h 255"/>
                  <a:gd name="T24" fmla="*/ 0 w 199"/>
                  <a:gd name="T25" fmla="*/ 77 h 255"/>
                  <a:gd name="T26" fmla="*/ 0 w 199"/>
                  <a:gd name="T27" fmla="*/ 120 h 255"/>
                  <a:gd name="T28" fmla="*/ 2 w 199"/>
                  <a:gd name="T29" fmla="*/ 169 h 255"/>
                  <a:gd name="T30" fmla="*/ 15 w 199"/>
                  <a:gd name="T31" fmla="*/ 201 h 255"/>
                  <a:gd name="T32" fmla="*/ 32 w 199"/>
                  <a:gd name="T33" fmla="*/ 210 h 255"/>
                  <a:gd name="T34" fmla="*/ 45 w 199"/>
                  <a:gd name="T35" fmla="*/ 214 h 255"/>
                  <a:gd name="T36" fmla="*/ 64 w 199"/>
                  <a:gd name="T37" fmla="*/ 219 h 255"/>
                  <a:gd name="T38" fmla="*/ 77 w 199"/>
                  <a:gd name="T39" fmla="*/ 225 h 255"/>
                  <a:gd name="T40" fmla="*/ 96 w 199"/>
                  <a:gd name="T41" fmla="*/ 231 h 255"/>
                  <a:gd name="T42" fmla="*/ 109 w 199"/>
                  <a:gd name="T43" fmla="*/ 236 h 255"/>
                  <a:gd name="T44" fmla="*/ 128 w 199"/>
                  <a:gd name="T45" fmla="*/ 240 h 255"/>
                  <a:gd name="T46" fmla="*/ 141 w 199"/>
                  <a:gd name="T47" fmla="*/ 244 h 255"/>
                  <a:gd name="T48" fmla="*/ 158 w 199"/>
                  <a:gd name="T49" fmla="*/ 249 h 255"/>
                  <a:gd name="T50" fmla="*/ 167 w 199"/>
                  <a:gd name="T51" fmla="*/ 253 h 255"/>
                  <a:gd name="T52" fmla="*/ 184 w 199"/>
                  <a:gd name="T53" fmla="*/ 253 h 255"/>
                  <a:gd name="T54" fmla="*/ 197 w 199"/>
                  <a:gd name="T55" fmla="*/ 229 h 255"/>
                  <a:gd name="T56" fmla="*/ 199 w 199"/>
                  <a:gd name="T57" fmla="*/ 176 h 255"/>
                  <a:gd name="T58" fmla="*/ 197 w 199"/>
                  <a:gd name="T59" fmla="*/ 133 h 255"/>
                  <a:gd name="T60" fmla="*/ 195 w 199"/>
                  <a:gd name="T61" fmla="*/ 79 h 255"/>
                  <a:gd name="T62" fmla="*/ 184 w 199"/>
                  <a:gd name="T63" fmla="*/ 47 h 2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255"/>
                  <a:gd name="T98" fmla="*/ 199 w 199"/>
                  <a:gd name="T99" fmla="*/ 255 h 2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255">
                    <a:moveTo>
                      <a:pt x="176" y="41"/>
                    </a:moveTo>
                    <a:lnTo>
                      <a:pt x="165" y="39"/>
                    </a:lnTo>
                    <a:lnTo>
                      <a:pt x="158" y="36"/>
                    </a:lnTo>
                    <a:lnTo>
                      <a:pt x="152" y="34"/>
                    </a:lnTo>
                    <a:lnTo>
                      <a:pt x="143" y="32"/>
                    </a:lnTo>
                    <a:lnTo>
                      <a:pt x="135" y="30"/>
                    </a:lnTo>
                    <a:lnTo>
                      <a:pt x="128" y="28"/>
                    </a:lnTo>
                    <a:lnTo>
                      <a:pt x="122" y="26"/>
                    </a:lnTo>
                    <a:lnTo>
                      <a:pt x="111" y="24"/>
                    </a:lnTo>
                    <a:lnTo>
                      <a:pt x="103" y="21"/>
                    </a:lnTo>
                    <a:lnTo>
                      <a:pt x="96" y="19"/>
                    </a:lnTo>
                    <a:lnTo>
                      <a:pt x="90" y="17"/>
                    </a:lnTo>
                    <a:lnTo>
                      <a:pt x="79" y="15"/>
                    </a:lnTo>
                    <a:lnTo>
                      <a:pt x="71" y="13"/>
                    </a:lnTo>
                    <a:lnTo>
                      <a:pt x="64" y="11"/>
                    </a:lnTo>
                    <a:lnTo>
                      <a:pt x="58" y="11"/>
                    </a:lnTo>
                    <a:lnTo>
                      <a:pt x="49" y="9"/>
                    </a:lnTo>
                    <a:lnTo>
                      <a:pt x="41" y="6"/>
                    </a:lnTo>
                    <a:lnTo>
                      <a:pt x="36" y="4"/>
                    </a:lnTo>
                    <a:lnTo>
                      <a:pt x="32" y="2"/>
                    </a:lnTo>
                    <a:lnTo>
                      <a:pt x="23" y="0"/>
                    </a:lnTo>
                    <a:lnTo>
                      <a:pt x="15" y="2"/>
                    </a:lnTo>
                    <a:lnTo>
                      <a:pt x="6" y="11"/>
                    </a:lnTo>
                    <a:lnTo>
                      <a:pt x="2" y="28"/>
                    </a:lnTo>
                    <a:lnTo>
                      <a:pt x="0" y="47"/>
                    </a:lnTo>
                    <a:lnTo>
                      <a:pt x="0" y="77"/>
                    </a:lnTo>
                    <a:lnTo>
                      <a:pt x="0" y="99"/>
                    </a:lnTo>
                    <a:lnTo>
                      <a:pt x="0" y="120"/>
                    </a:lnTo>
                    <a:lnTo>
                      <a:pt x="0" y="150"/>
                    </a:lnTo>
                    <a:lnTo>
                      <a:pt x="2" y="169"/>
                    </a:lnTo>
                    <a:lnTo>
                      <a:pt x="6" y="189"/>
                    </a:lnTo>
                    <a:lnTo>
                      <a:pt x="15" y="201"/>
                    </a:lnTo>
                    <a:lnTo>
                      <a:pt x="23" y="208"/>
                    </a:lnTo>
                    <a:lnTo>
                      <a:pt x="32" y="210"/>
                    </a:lnTo>
                    <a:lnTo>
                      <a:pt x="38" y="212"/>
                    </a:lnTo>
                    <a:lnTo>
                      <a:pt x="45" y="214"/>
                    </a:lnTo>
                    <a:lnTo>
                      <a:pt x="56" y="216"/>
                    </a:lnTo>
                    <a:lnTo>
                      <a:pt x="64" y="219"/>
                    </a:lnTo>
                    <a:lnTo>
                      <a:pt x="71" y="223"/>
                    </a:lnTo>
                    <a:lnTo>
                      <a:pt x="77" y="225"/>
                    </a:lnTo>
                    <a:lnTo>
                      <a:pt x="86" y="229"/>
                    </a:lnTo>
                    <a:lnTo>
                      <a:pt x="96" y="231"/>
                    </a:lnTo>
                    <a:lnTo>
                      <a:pt x="103" y="234"/>
                    </a:lnTo>
                    <a:lnTo>
                      <a:pt x="109" y="236"/>
                    </a:lnTo>
                    <a:lnTo>
                      <a:pt x="120" y="238"/>
                    </a:lnTo>
                    <a:lnTo>
                      <a:pt x="128" y="240"/>
                    </a:lnTo>
                    <a:lnTo>
                      <a:pt x="135" y="242"/>
                    </a:lnTo>
                    <a:lnTo>
                      <a:pt x="141" y="244"/>
                    </a:lnTo>
                    <a:lnTo>
                      <a:pt x="150" y="246"/>
                    </a:lnTo>
                    <a:lnTo>
                      <a:pt x="158" y="249"/>
                    </a:lnTo>
                    <a:lnTo>
                      <a:pt x="163" y="251"/>
                    </a:lnTo>
                    <a:lnTo>
                      <a:pt x="167" y="253"/>
                    </a:lnTo>
                    <a:lnTo>
                      <a:pt x="176" y="255"/>
                    </a:lnTo>
                    <a:lnTo>
                      <a:pt x="184" y="253"/>
                    </a:lnTo>
                    <a:lnTo>
                      <a:pt x="193" y="244"/>
                    </a:lnTo>
                    <a:lnTo>
                      <a:pt x="197" y="229"/>
                    </a:lnTo>
                    <a:lnTo>
                      <a:pt x="199" y="208"/>
                    </a:lnTo>
                    <a:lnTo>
                      <a:pt x="199" y="176"/>
                    </a:lnTo>
                    <a:lnTo>
                      <a:pt x="199" y="154"/>
                    </a:lnTo>
                    <a:lnTo>
                      <a:pt x="197" y="133"/>
                    </a:lnTo>
                    <a:lnTo>
                      <a:pt x="197" y="101"/>
                    </a:lnTo>
                    <a:lnTo>
                      <a:pt x="195" y="79"/>
                    </a:lnTo>
                    <a:lnTo>
                      <a:pt x="191" y="60"/>
                    </a:lnTo>
                    <a:lnTo>
                      <a:pt x="184" y="47"/>
                    </a:lnTo>
                    <a:lnTo>
                      <a:pt x="176" y="4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353"/>
              <p:cNvSpPr>
                <a:spLocks/>
              </p:cNvSpPr>
              <p:nvPr/>
            </p:nvSpPr>
            <p:spPr bwMode="auto">
              <a:xfrm>
                <a:off x="2274" y="3390"/>
                <a:ext cx="99" cy="223"/>
              </a:xfrm>
              <a:custGeom>
                <a:avLst/>
                <a:gdLst>
                  <a:gd name="T0" fmla="*/ 99 w 99"/>
                  <a:gd name="T1" fmla="*/ 180 h 223"/>
                  <a:gd name="T2" fmla="*/ 99 w 99"/>
                  <a:gd name="T3" fmla="*/ 150 h 223"/>
                  <a:gd name="T4" fmla="*/ 99 w 99"/>
                  <a:gd name="T5" fmla="*/ 131 h 223"/>
                  <a:gd name="T6" fmla="*/ 99 w 99"/>
                  <a:gd name="T7" fmla="*/ 112 h 223"/>
                  <a:gd name="T8" fmla="*/ 99 w 99"/>
                  <a:gd name="T9" fmla="*/ 82 h 223"/>
                  <a:gd name="T10" fmla="*/ 97 w 99"/>
                  <a:gd name="T11" fmla="*/ 62 h 223"/>
                  <a:gd name="T12" fmla="*/ 92 w 99"/>
                  <a:gd name="T13" fmla="*/ 43 h 223"/>
                  <a:gd name="T14" fmla="*/ 84 w 99"/>
                  <a:gd name="T15" fmla="*/ 33 h 223"/>
                  <a:gd name="T16" fmla="*/ 75 w 99"/>
                  <a:gd name="T17" fmla="*/ 26 h 223"/>
                  <a:gd name="T18" fmla="*/ 65 w 99"/>
                  <a:gd name="T19" fmla="*/ 22 h 223"/>
                  <a:gd name="T20" fmla="*/ 56 w 99"/>
                  <a:gd name="T21" fmla="*/ 20 h 223"/>
                  <a:gd name="T22" fmla="*/ 47 w 99"/>
                  <a:gd name="T23" fmla="*/ 18 h 223"/>
                  <a:gd name="T24" fmla="*/ 37 w 99"/>
                  <a:gd name="T25" fmla="*/ 15 h 223"/>
                  <a:gd name="T26" fmla="*/ 28 w 99"/>
                  <a:gd name="T27" fmla="*/ 9 h 223"/>
                  <a:gd name="T28" fmla="*/ 20 w 99"/>
                  <a:gd name="T29" fmla="*/ 3 h 223"/>
                  <a:gd name="T30" fmla="*/ 13 w 99"/>
                  <a:gd name="T31" fmla="*/ 0 h 223"/>
                  <a:gd name="T32" fmla="*/ 7 w 99"/>
                  <a:gd name="T33" fmla="*/ 9 h 223"/>
                  <a:gd name="T34" fmla="*/ 0 w 99"/>
                  <a:gd name="T35" fmla="*/ 24 h 223"/>
                  <a:gd name="T36" fmla="*/ 2 w 99"/>
                  <a:gd name="T37" fmla="*/ 39 h 223"/>
                  <a:gd name="T38" fmla="*/ 5 w 99"/>
                  <a:gd name="T39" fmla="*/ 56 h 223"/>
                  <a:gd name="T40" fmla="*/ 7 w 99"/>
                  <a:gd name="T41" fmla="*/ 77 h 223"/>
                  <a:gd name="T42" fmla="*/ 7 w 99"/>
                  <a:gd name="T43" fmla="*/ 99 h 223"/>
                  <a:gd name="T44" fmla="*/ 7 w 99"/>
                  <a:gd name="T45" fmla="*/ 112 h 223"/>
                  <a:gd name="T46" fmla="*/ 7 w 99"/>
                  <a:gd name="T47" fmla="*/ 127 h 223"/>
                  <a:gd name="T48" fmla="*/ 7 w 99"/>
                  <a:gd name="T49" fmla="*/ 148 h 223"/>
                  <a:gd name="T50" fmla="*/ 5 w 99"/>
                  <a:gd name="T51" fmla="*/ 165 h 223"/>
                  <a:gd name="T52" fmla="*/ 2 w 99"/>
                  <a:gd name="T53" fmla="*/ 178 h 223"/>
                  <a:gd name="T54" fmla="*/ 2 w 99"/>
                  <a:gd name="T55" fmla="*/ 189 h 223"/>
                  <a:gd name="T56" fmla="*/ 7 w 99"/>
                  <a:gd name="T57" fmla="*/ 202 h 223"/>
                  <a:gd name="T58" fmla="*/ 17 w 99"/>
                  <a:gd name="T59" fmla="*/ 215 h 223"/>
                  <a:gd name="T60" fmla="*/ 24 w 99"/>
                  <a:gd name="T61" fmla="*/ 217 h 223"/>
                  <a:gd name="T62" fmla="*/ 32 w 99"/>
                  <a:gd name="T63" fmla="*/ 215 h 223"/>
                  <a:gd name="T64" fmla="*/ 45 w 99"/>
                  <a:gd name="T65" fmla="*/ 215 h 223"/>
                  <a:gd name="T66" fmla="*/ 54 w 99"/>
                  <a:gd name="T67" fmla="*/ 217 h 223"/>
                  <a:gd name="T68" fmla="*/ 60 w 99"/>
                  <a:gd name="T69" fmla="*/ 219 h 223"/>
                  <a:gd name="T70" fmla="*/ 67 w 99"/>
                  <a:gd name="T71" fmla="*/ 219 h 223"/>
                  <a:gd name="T72" fmla="*/ 75 w 99"/>
                  <a:gd name="T73" fmla="*/ 223 h 223"/>
                  <a:gd name="T74" fmla="*/ 84 w 99"/>
                  <a:gd name="T75" fmla="*/ 221 h 223"/>
                  <a:gd name="T76" fmla="*/ 92 w 99"/>
                  <a:gd name="T77" fmla="*/ 212 h 223"/>
                  <a:gd name="T78" fmla="*/ 97 w 99"/>
                  <a:gd name="T79" fmla="*/ 200 h 223"/>
                  <a:gd name="T80" fmla="*/ 99 w 99"/>
                  <a:gd name="T81" fmla="*/ 180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
                  <a:gd name="T124" fmla="*/ 0 h 223"/>
                  <a:gd name="T125" fmla="*/ 99 w 99"/>
                  <a:gd name="T126" fmla="*/ 223 h 2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 h="223">
                    <a:moveTo>
                      <a:pt x="99" y="180"/>
                    </a:moveTo>
                    <a:lnTo>
                      <a:pt x="99" y="150"/>
                    </a:lnTo>
                    <a:lnTo>
                      <a:pt x="99" y="131"/>
                    </a:lnTo>
                    <a:lnTo>
                      <a:pt x="99" y="112"/>
                    </a:lnTo>
                    <a:lnTo>
                      <a:pt x="99" y="82"/>
                    </a:lnTo>
                    <a:lnTo>
                      <a:pt x="97" y="62"/>
                    </a:lnTo>
                    <a:lnTo>
                      <a:pt x="92" y="43"/>
                    </a:lnTo>
                    <a:lnTo>
                      <a:pt x="84" y="33"/>
                    </a:lnTo>
                    <a:lnTo>
                      <a:pt x="75" y="26"/>
                    </a:lnTo>
                    <a:lnTo>
                      <a:pt x="65" y="22"/>
                    </a:lnTo>
                    <a:lnTo>
                      <a:pt x="56" y="20"/>
                    </a:lnTo>
                    <a:lnTo>
                      <a:pt x="47" y="18"/>
                    </a:lnTo>
                    <a:lnTo>
                      <a:pt x="37" y="15"/>
                    </a:lnTo>
                    <a:lnTo>
                      <a:pt x="28" y="9"/>
                    </a:lnTo>
                    <a:lnTo>
                      <a:pt x="20" y="3"/>
                    </a:lnTo>
                    <a:lnTo>
                      <a:pt x="13" y="0"/>
                    </a:lnTo>
                    <a:lnTo>
                      <a:pt x="7" y="9"/>
                    </a:lnTo>
                    <a:lnTo>
                      <a:pt x="0" y="24"/>
                    </a:lnTo>
                    <a:lnTo>
                      <a:pt x="2" y="39"/>
                    </a:lnTo>
                    <a:lnTo>
                      <a:pt x="5" y="56"/>
                    </a:lnTo>
                    <a:lnTo>
                      <a:pt x="7" y="77"/>
                    </a:lnTo>
                    <a:lnTo>
                      <a:pt x="7" y="99"/>
                    </a:lnTo>
                    <a:lnTo>
                      <a:pt x="7" y="112"/>
                    </a:lnTo>
                    <a:lnTo>
                      <a:pt x="7" y="127"/>
                    </a:lnTo>
                    <a:lnTo>
                      <a:pt x="7" y="148"/>
                    </a:lnTo>
                    <a:lnTo>
                      <a:pt x="5" y="165"/>
                    </a:lnTo>
                    <a:lnTo>
                      <a:pt x="2" y="178"/>
                    </a:lnTo>
                    <a:lnTo>
                      <a:pt x="2" y="189"/>
                    </a:lnTo>
                    <a:lnTo>
                      <a:pt x="7" y="202"/>
                    </a:lnTo>
                    <a:lnTo>
                      <a:pt x="17" y="215"/>
                    </a:lnTo>
                    <a:lnTo>
                      <a:pt x="24" y="217"/>
                    </a:lnTo>
                    <a:lnTo>
                      <a:pt x="32" y="215"/>
                    </a:lnTo>
                    <a:lnTo>
                      <a:pt x="45" y="215"/>
                    </a:lnTo>
                    <a:lnTo>
                      <a:pt x="54" y="217"/>
                    </a:lnTo>
                    <a:lnTo>
                      <a:pt x="60" y="219"/>
                    </a:lnTo>
                    <a:lnTo>
                      <a:pt x="67" y="219"/>
                    </a:lnTo>
                    <a:lnTo>
                      <a:pt x="75" y="223"/>
                    </a:lnTo>
                    <a:lnTo>
                      <a:pt x="84" y="221"/>
                    </a:lnTo>
                    <a:lnTo>
                      <a:pt x="92" y="212"/>
                    </a:lnTo>
                    <a:lnTo>
                      <a:pt x="97" y="200"/>
                    </a:lnTo>
                    <a:lnTo>
                      <a:pt x="99" y="18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354"/>
              <p:cNvSpPr>
                <a:spLocks/>
              </p:cNvSpPr>
              <p:nvPr/>
            </p:nvSpPr>
            <p:spPr bwMode="auto">
              <a:xfrm>
                <a:off x="1473" y="2135"/>
                <a:ext cx="825" cy="2125"/>
              </a:xfrm>
              <a:custGeom>
                <a:avLst/>
                <a:gdLst>
                  <a:gd name="T0" fmla="*/ 803 w 825"/>
                  <a:gd name="T1" fmla="*/ 874 h 2125"/>
                  <a:gd name="T2" fmla="*/ 776 w 825"/>
                  <a:gd name="T3" fmla="*/ 836 h 2125"/>
                  <a:gd name="T4" fmla="*/ 750 w 825"/>
                  <a:gd name="T5" fmla="*/ 791 h 2125"/>
                  <a:gd name="T6" fmla="*/ 701 w 825"/>
                  <a:gd name="T7" fmla="*/ 594 h 2125"/>
                  <a:gd name="T8" fmla="*/ 690 w 825"/>
                  <a:gd name="T9" fmla="*/ 521 h 2125"/>
                  <a:gd name="T10" fmla="*/ 639 w 825"/>
                  <a:gd name="T11" fmla="*/ 379 h 2125"/>
                  <a:gd name="T12" fmla="*/ 587 w 825"/>
                  <a:gd name="T13" fmla="*/ 296 h 2125"/>
                  <a:gd name="T14" fmla="*/ 510 w 825"/>
                  <a:gd name="T15" fmla="*/ 247 h 2125"/>
                  <a:gd name="T16" fmla="*/ 441 w 825"/>
                  <a:gd name="T17" fmla="*/ 212 h 2125"/>
                  <a:gd name="T18" fmla="*/ 407 w 825"/>
                  <a:gd name="T19" fmla="*/ 176 h 2125"/>
                  <a:gd name="T20" fmla="*/ 424 w 825"/>
                  <a:gd name="T21" fmla="*/ 97 h 2125"/>
                  <a:gd name="T22" fmla="*/ 414 w 825"/>
                  <a:gd name="T23" fmla="*/ 26 h 2125"/>
                  <a:gd name="T24" fmla="*/ 317 w 825"/>
                  <a:gd name="T25" fmla="*/ 2 h 2125"/>
                  <a:gd name="T26" fmla="*/ 270 w 825"/>
                  <a:gd name="T27" fmla="*/ 47 h 2125"/>
                  <a:gd name="T28" fmla="*/ 266 w 825"/>
                  <a:gd name="T29" fmla="*/ 124 h 2125"/>
                  <a:gd name="T30" fmla="*/ 300 w 825"/>
                  <a:gd name="T31" fmla="*/ 208 h 2125"/>
                  <a:gd name="T32" fmla="*/ 272 w 825"/>
                  <a:gd name="T33" fmla="*/ 232 h 2125"/>
                  <a:gd name="T34" fmla="*/ 210 w 825"/>
                  <a:gd name="T35" fmla="*/ 268 h 2125"/>
                  <a:gd name="T36" fmla="*/ 135 w 825"/>
                  <a:gd name="T37" fmla="*/ 321 h 2125"/>
                  <a:gd name="T38" fmla="*/ 84 w 825"/>
                  <a:gd name="T39" fmla="*/ 418 h 2125"/>
                  <a:gd name="T40" fmla="*/ 37 w 825"/>
                  <a:gd name="T41" fmla="*/ 566 h 2125"/>
                  <a:gd name="T42" fmla="*/ 0 w 825"/>
                  <a:gd name="T43" fmla="*/ 662 h 2125"/>
                  <a:gd name="T44" fmla="*/ 131 w 825"/>
                  <a:gd name="T45" fmla="*/ 898 h 2125"/>
                  <a:gd name="T46" fmla="*/ 137 w 825"/>
                  <a:gd name="T47" fmla="*/ 992 h 2125"/>
                  <a:gd name="T48" fmla="*/ 167 w 825"/>
                  <a:gd name="T49" fmla="*/ 1251 h 2125"/>
                  <a:gd name="T50" fmla="*/ 223 w 825"/>
                  <a:gd name="T51" fmla="*/ 1416 h 2125"/>
                  <a:gd name="T52" fmla="*/ 255 w 825"/>
                  <a:gd name="T53" fmla="*/ 1688 h 2125"/>
                  <a:gd name="T54" fmla="*/ 234 w 825"/>
                  <a:gd name="T55" fmla="*/ 1862 h 2125"/>
                  <a:gd name="T56" fmla="*/ 259 w 825"/>
                  <a:gd name="T57" fmla="*/ 1889 h 2125"/>
                  <a:gd name="T58" fmla="*/ 212 w 825"/>
                  <a:gd name="T59" fmla="*/ 1949 h 2125"/>
                  <a:gd name="T60" fmla="*/ 137 w 825"/>
                  <a:gd name="T61" fmla="*/ 2050 h 2125"/>
                  <a:gd name="T62" fmla="*/ 62 w 825"/>
                  <a:gd name="T63" fmla="*/ 2116 h 2125"/>
                  <a:gd name="T64" fmla="*/ 525 w 825"/>
                  <a:gd name="T65" fmla="*/ 1977 h 2125"/>
                  <a:gd name="T66" fmla="*/ 292 w 825"/>
                  <a:gd name="T67" fmla="*/ 1879 h 2125"/>
                  <a:gd name="T68" fmla="*/ 330 w 825"/>
                  <a:gd name="T69" fmla="*/ 1784 h 2125"/>
                  <a:gd name="T70" fmla="*/ 336 w 825"/>
                  <a:gd name="T71" fmla="*/ 1592 h 2125"/>
                  <a:gd name="T72" fmla="*/ 341 w 825"/>
                  <a:gd name="T73" fmla="*/ 1382 h 2125"/>
                  <a:gd name="T74" fmla="*/ 437 w 825"/>
                  <a:gd name="T75" fmla="*/ 1365 h 2125"/>
                  <a:gd name="T76" fmla="*/ 431 w 825"/>
                  <a:gd name="T77" fmla="*/ 1521 h 2125"/>
                  <a:gd name="T78" fmla="*/ 390 w 825"/>
                  <a:gd name="T79" fmla="*/ 1635 h 2125"/>
                  <a:gd name="T80" fmla="*/ 429 w 825"/>
                  <a:gd name="T81" fmla="*/ 1780 h 2125"/>
                  <a:gd name="T82" fmla="*/ 456 w 825"/>
                  <a:gd name="T83" fmla="*/ 1827 h 2125"/>
                  <a:gd name="T84" fmla="*/ 508 w 825"/>
                  <a:gd name="T85" fmla="*/ 1851 h 2125"/>
                  <a:gd name="T86" fmla="*/ 499 w 825"/>
                  <a:gd name="T87" fmla="*/ 1727 h 2125"/>
                  <a:gd name="T88" fmla="*/ 497 w 825"/>
                  <a:gd name="T89" fmla="*/ 1564 h 2125"/>
                  <a:gd name="T90" fmla="*/ 576 w 825"/>
                  <a:gd name="T91" fmla="*/ 1365 h 2125"/>
                  <a:gd name="T92" fmla="*/ 576 w 825"/>
                  <a:gd name="T93" fmla="*/ 1328 h 2125"/>
                  <a:gd name="T94" fmla="*/ 606 w 825"/>
                  <a:gd name="T95" fmla="*/ 1035 h 2125"/>
                  <a:gd name="T96" fmla="*/ 587 w 825"/>
                  <a:gd name="T97" fmla="*/ 872 h 2125"/>
                  <a:gd name="T98" fmla="*/ 594 w 825"/>
                  <a:gd name="T99" fmla="*/ 782 h 2125"/>
                  <a:gd name="T100" fmla="*/ 613 w 825"/>
                  <a:gd name="T101" fmla="*/ 677 h 2125"/>
                  <a:gd name="T102" fmla="*/ 726 w 825"/>
                  <a:gd name="T103" fmla="*/ 848 h 2125"/>
                  <a:gd name="T104" fmla="*/ 767 w 825"/>
                  <a:gd name="T105" fmla="*/ 915 h 2125"/>
                  <a:gd name="T106" fmla="*/ 773 w 825"/>
                  <a:gd name="T107" fmla="*/ 930 h 2125"/>
                  <a:gd name="T108" fmla="*/ 786 w 825"/>
                  <a:gd name="T109" fmla="*/ 947 h 2125"/>
                  <a:gd name="T110" fmla="*/ 782 w 825"/>
                  <a:gd name="T111" fmla="*/ 915 h 2125"/>
                  <a:gd name="T112" fmla="*/ 799 w 825"/>
                  <a:gd name="T113" fmla="*/ 943 h 2125"/>
                  <a:gd name="T114" fmla="*/ 786 w 825"/>
                  <a:gd name="T115" fmla="*/ 889 h 2125"/>
                  <a:gd name="T116" fmla="*/ 799 w 825"/>
                  <a:gd name="T117" fmla="*/ 900 h 2125"/>
                  <a:gd name="T118" fmla="*/ 823 w 825"/>
                  <a:gd name="T119" fmla="*/ 921 h 2125"/>
                  <a:gd name="T120" fmla="*/ 816 w 825"/>
                  <a:gd name="T121" fmla="*/ 906 h 2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5"/>
                  <a:gd name="T184" fmla="*/ 0 h 2125"/>
                  <a:gd name="T185" fmla="*/ 825 w 825"/>
                  <a:gd name="T186" fmla="*/ 2125 h 2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5" h="2125">
                    <a:moveTo>
                      <a:pt x="816" y="906"/>
                    </a:moveTo>
                    <a:lnTo>
                      <a:pt x="812" y="900"/>
                    </a:lnTo>
                    <a:lnTo>
                      <a:pt x="810" y="887"/>
                    </a:lnTo>
                    <a:lnTo>
                      <a:pt x="803" y="874"/>
                    </a:lnTo>
                    <a:lnTo>
                      <a:pt x="797" y="861"/>
                    </a:lnTo>
                    <a:lnTo>
                      <a:pt x="791" y="851"/>
                    </a:lnTo>
                    <a:lnTo>
                      <a:pt x="782" y="842"/>
                    </a:lnTo>
                    <a:lnTo>
                      <a:pt x="776" y="836"/>
                    </a:lnTo>
                    <a:lnTo>
                      <a:pt x="771" y="833"/>
                    </a:lnTo>
                    <a:lnTo>
                      <a:pt x="765" y="821"/>
                    </a:lnTo>
                    <a:lnTo>
                      <a:pt x="758" y="808"/>
                    </a:lnTo>
                    <a:lnTo>
                      <a:pt x="750" y="791"/>
                    </a:lnTo>
                    <a:lnTo>
                      <a:pt x="743" y="771"/>
                    </a:lnTo>
                    <a:lnTo>
                      <a:pt x="728" y="711"/>
                    </a:lnTo>
                    <a:lnTo>
                      <a:pt x="713" y="647"/>
                    </a:lnTo>
                    <a:lnTo>
                      <a:pt x="701" y="594"/>
                    </a:lnTo>
                    <a:lnTo>
                      <a:pt x="696" y="572"/>
                    </a:lnTo>
                    <a:lnTo>
                      <a:pt x="713" y="561"/>
                    </a:lnTo>
                    <a:lnTo>
                      <a:pt x="707" y="551"/>
                    </a:lnTo>
                    <a:lnTo>
                      <a:pt x="690" y="521"/>
                    </a:lnTo>
                    <a:lnTo>
                      <a:pt x="671" y="478"/>
                    </a:lnTo>
                    <a:lnTo>
                      <a:pt x="654" y="429"/>
                    </a:lnTo>
                    <a:lnTo>
                      <a:pt x="647" y="403"/>
                    </a:lnTo>
                    <a:lnTo>
                      <a:pt x="639" y="379"/>
                    </a:lnTo>
                    <a:lnTo>
                      <a:pt x="628" y="356"/>
                    </a:lnTo>
                    <a:lnTo>
                      <a:pt x="617" y="334"/>
                    </a:lnTo>
                    <a:lnTo>
                      <a:pt x="604" y="315"/>
                    </a:lnTo>
                    <a:lnTo>
                      <a:pt x="587" y="296"/>
                    </a:lnTo>
                    <a:lnTo>
                      <a:pt x="570" y="281"/>
                    </a:lnTo>
                    <a:lnTo>
                      <a:pt x="551" y="268"/>
                    </a:lnTo>
                    <a:lnTo>
                      <a:pt x="529" y="257"/>
                    </a:lnTo>
                    <a:lnTo>
                      <a:pt x="510" y="247"/>
                    </a:lnTo>
                    <a:lnTo>
                      <a:pt x="489" y="236"/>
                    </a:lnTo>
                    <a:lnTo>
                      <a:pt x="471" y="227"/>
                    </a:lnTo>
                    <a:lnTo>
                      <a:pt x="454" y="219"/>
                    </a:lnTo>
                    <a:lnTo>
                      <a:pt x="441" y="212"/>
                    </a:lnTo>
                    <a:lnTo>
                      <a:pt x="433" y="210"/>
                    </a:lnTo>
                    <a:lnTo>
                      <a:pt x="431" y="208"/>
                    </a:lnTo>
                    <a:lnTo>
                      <a:pt x="407" y="182"/>
                    </a:lnTo>
                    <a:lnTo>
                      <a:pt x="407" y="176"/>
                    </a:lnTo>
                    <a:lnTo>
                      <a:pt x="409" y="161"/>
                    </a:lnTo>
                    <a:lnTo>
                      <a:pt x="414" y="137"/>
                    </a:lnTo>
                    <a:lnTo>
                      <a:pt x="420" y="112"/>
                    </a:lnTo>
                    <a:lnTo>
                      <a:pt x="424" y="97"/>
                    </a:lnTo>
                    <a:lnTo>
                      <a:pt x="426" y="79"/>
                    </a:lnTo>
                    <a:lnTo>
                      <a:pt x="426" y="62"/>
                    </a:lnTo>
                    <a:lnTo>
                      <a:pt x="422" y="43"/>
                    </a:lnTo>
                    <a:lnTo>
                      <a:pt x="414" y="26"/>
                    </a:lnTo>
                    <a:lnTo>
                      <a:pt x="399" y="13"/>
                    </a:lnTo>
                    <a:lnTo>
                      <a:pt x="377" y="4"/>
                    </a:lnTo>
                    <a:lnTo>
                      <a:pt x="347" y="0"/>
                    </a:lnTo>
                    <a:lnTo>
                      <a:pt x="317" y="2"/>
                    </a:lnTo>
                    <a:lnTo>
                      <a:pt x="298" y="9"/>
                    </a:lnTo>
                    <a:lnTo>
                      <a:pt x="283" y="19"/>
                    </a:lnTo>
                    <a:lnTo>
                      <a:pt x="274" y="32"/>
                    </a:lnTo>
                    <a:lnTo>
                      <a:pt x="270" y="47"/>
                    </a:lnTo>
                    <a:lnTo>
                      <a:pt x="266" y="62"/>
                    </a:lnTo>
                    <a:lnTo>
                      <a:pt x="266" y="79"/>
                    </a:lnTo>
                    <a:lnTo>
                      <a:pt x="264" y="94"/>
                    </a:lnTo>
                    <a:lnTo>
                      <a:pt x="266" y="124"/>
                    </a:lnTo>
                    <a:lnTo>
                      <a:pt x="277" y="152"/>
                    </a:lnTo>
                    <a:lnTo>
                      <a:pt x="287" y="172"/>
                    </a:lnTo>
                    <a:lnTo>
                      <a:pt x="294" y="178"/>
                    </a:lnTo>
                    <a:lnTo>
                      <a:pt x="300" y="208"/>
                    </a:lnTo>
                    <a:lnTo>
                      <a:pt x="298" y="210"/>
                    </a:lnTo>
                    <a:lnTo>
                      <a:pt x="294" y="214"/>
                    </a:lnTo>
                    <a:lnTo>
                      <a:pt x="285" y="221"/>
                    </a:lnTo>
                    <a:lnTo>
                      <a:pt x="272" y="232"/>
                    </a:lnTo>
                    <a:lnTo>
                      <a:pt x="259" y="240"/>
                    </a:lnTo>
                    <a:lnTo>
                      <a:pt x="244" y="251"/>
                    </a:lnTo>
                    <a:lnTo>
                      <a:pt x="227" y="259"/>
                    </a:lnTo>
                    <a:lnTo>
                      <a:pt x="210" y="268"/>
                    </a:lnTo>
                    <a:lnTo>
                      <a:pt x="191" y="276"/>
                    </a:lnTo>
                    <a:lnTo>
                      <a:pt x="172" y="289"/>
                    </a:lnTo>
                    <a:lnTo>
                      <a:pt x="152" y="304"/>
                    </a:lnTo>
                    <a:lnTo>
                      <a:pt x="135" y="321"/>
                    </a:lnTo>
                    <a:lnTo>
                      <a:pt x="118" y="343"/>
                    </a:lnTo>
                    <a:lnTo>
                      <a:pt x="103" y="366"/>
                    </a:lnTo>
                    <a:lnTo>
                      <a:pt x="92" y="392"/>
                    </a:lnTo>
                    <a:lnTo>
                      <a:pt x="84" y="418"/>
                    </a:lnTo>
                    <a:lnTo>
                      <a:pt x="75" y="448"/>
                    </a:lnTo>
                    <a:lnTo>
                      <a:pt x="64" y="486"/>
                    </a:lnTo>
                    <a:lnTo>
                      <a:pt x="49" y="527"/>
                    </a:lnTo>
                    <a:lnTo>
                      <a:pt x="37" y="566"/>
                    </a:lnTo>
                    <a:lnTo>
                      <a:pt x="22" y="604"/>
                    </a:lnTo>
                    <a:lnTo>
                      <a:pt x="11" y="634"/>
                    </a:lnTo>
                    <a:lnTo>
                      <a:pt x="2" y="653"/>
                    </a:lnTo>
                    <a:lnTo>
                      <a:pt x="0" y="662"/>
                    </a:lnTo>
                    <a:lnTo>
                      <a:pt x="54" y="688"/>
                    </a:lnTo>
                    <a:lnTo>
                      <a:pt x="54" y="718"/>
                    </a:lnTo>
                    <a:lnTo>
                      <a:pt x="54" y="758"/>
                    </a:lnTo>
                    <a:lnTo>
                      <a:pt x="131" y="898"/>
                    </a:lnTo>
                    <a:lnTo>
                      <a:pt x="131" y="904"/>
                    </a:lnTo>
                    <a:lnTo>
                      <a:pt x="135" y="926"/>
                    </a:lnTo>
                    <a:lnTo>
                      <a:pt x="137" y="955"/>
                    </a:lnTo>
                    <a:lnTo>
                      <a:pt x="137" y="992"/>
                    </a:lnTo>
                    <a:lnTo>
                      <a:pt x="142" y="1056"/>
                    </a:lnTo>
                    <a:lnTo>
                      <a:pt x="152" y="1142"/>
                    </a:lnTo>
                    <a:lnTo>
                      <a:pt x="163" y="1219"/>
                    </a:lnTo>
                    <a:lnTo>
                      <a:pt x="167" y="1251"/>
                    </a:lnTo>
                    <a:lnTo>
                      <a:pt x="167" y="1358"/>
                    </a:lnTo>
                    <a:lnTo>
                      <a:pt x="217" y="1358"/>
                    </a:lnTo>
                    <a:lnTo>
                      <a:pt x="219" y="1375"/>
                    </a:lnTo>
                    <a:lnTo>
                      <a:pt x="223" y="1416"/>
                    </a:lnTo>
                    <a:lnTo>
                      <a:pt x="225" y="1470"/>
                    </a:lnTo>
                    <a:lnTo>
                      <a:pt x="227" y="1527"/>
                    </a:lnTo>
                    <a:lnTo>
                      <a:pt x="236" y="1600"/>
                    </a:lnTo>
                    <a:lnTo>
                      <a:pt x="255" y="1688"/>
                    </a:lnTo>
                    <a:lnTo>
                      <a:pt x="272" y="1765"/>
                    </a:lnTo>
                    <a:lnTo>
                      <a:pt x="281" y="1797"/>
                    </a:lnTo>
                    <a:lnTo>
                      <a:pt x="247" y="1821"/>
                    </a:lnTo>
                    <a:lnTo>
                      <a:pt x="234" y="1862"/>
                    </a:lnTo>
                    <a:lnTo>
                      <a:pt x="251" y="1862"/>
                    </a:lnTo>
                    <a:lnTo>
                      <a:pt x="274" y="1872"/>
                    </a:lnTo>
                    <a:lnTo>
                      <a:pt x="268" y="1881"/>
                    </a:lnTo>
                    <a:lnTo>
                      <a:pt x="259" y="1889"/>
                    </a:lnTo>
                    <a:lnTo>
                      <a:pt x="249" y="1902"/>
                    </a:lnTo>
                    <a:lnTo>
                      <a:pt x="238" y="1915"/>
                    </a:lnTo>
                    <a:lnTo>
                      <a:pt x="225" y="1932"/>
                    </a:lnTo>
                    <a:lnTo>
                      <a:pt x="212" y="1949"/>
                    </a:lnTo>
                    <a:lnTo>
                      <a:pt x="199" y="1969"/>
                    </a:lnTo>
                    <a:lnTo>
                      <a:pt x="184" y="1990"/>
                    </a:lnTo>
                    <a:lnTo>
                      <a:pt x="161" y="2022"/>
                    </a:lnTo>
                    <a:lnTo>
                      <a:pt x="137" y="2050"/>
                    </a:lnTo>
                    <a:lnTo>
                      <a:pt x="116" y="2071"/>
                    </a:lnTo>
                    <a:lnTo>
                      <a:pt x="94" y="2091"/>
                    </a:lnTo>
                    <a:lnTo>
                      <a:pt x="77" y="2106"/>
                    </a:lnTo>
                    <a:lnTo>
                      <a:pt x="62" y="2116"/>
                    </a:lnTo>
                    <a:lnTo>
                      <a:pt x="54" y="2123"/>
                    </a:lnTo>
                    <a:lnTo>
                      <a:pt x="49" y="2125"/>
                    </a:lnTo>
                    <a:lnTo>
                      <a:pt x="600" y="2095"/>
                    </a:lnTo>
                    <a:lnTo>
                      <a:pt x="525" y="1977"/>
                    </a:lnTo>
                    <a:lnTo>
                      <a:pt x="467" y="1932"/>
                    </a:lnTo>
                    <a:lnTo>
                      <a:pt x="437" y="2095"/>
                    </a:lnTo>
                    <a:lnTo>
                      <a:pt x="317" y="2050"/>
                    </a:lnTo>
                    <a:lnTo>
                      <a:pt x="292" y="1879"/>
                    </a:lnTo>
                    <a:lnTo>
                      <a:pt x="294" y="1881"/>
                    </a:lnTo>
                    <a:lnTo>
                      <a:pt x="347" y="1874"/>
                    </a:lnTo>
                    <a:lnTo>
                      <a:pt x="347" y="1857"/>
                    </a:lnTo>
                    <a:lnTo>
                      <a:pt x="330" y="1784"/>
                    </a:lnTo>
                    <a:lnTo>
                      <a:pt x="330" y="1767"/>
                    </a:lnTo>
                    <a:lnTo>
                      <a:pt x="328" y="1720"/>
                    </a:lnTo>
                    <a:lnTo>
                      <a:pt x="330" y="1658"/>
                    </a:lnTo>
                    <a:lnTo>
                      <a:pt x="336" y="1592"/>
                    </a:lnTo>
                    <a:lnTo>
                      <a:pt x="341" y="1523"/>
                    </a:lnTo>
                    <a:lnTo>
                      <a:pt x="343" y="1455"/>
                    </a:lnTo>
                    <a:lnTo>
                      <a:pt x="341" y="1403"/>
                    </a:lnTo>
                    <a:lnTo>
                      <a:pt x="341" y="1382"/>
                    </a:lnTo>
                    <a:lnTo>
                      <a:pt x="360" y="1377"/>
                    </a:lnTo>
                    <a:lnTo>
                      <a:pt x="377" y="1311"/>
                    </a:lnTo>
                    <a:lnTo>
                      <a:pt x="384" y="1371"/>
                    </a:lnTo>
                    <a:lnTo>
                      <a:pt x="437" y="1365"/>
                    </a:lnTo>
                    <a:lnTo>
                      <a:pt x="437" y="1382"/>
                    </a:lnTo>
                    <a:lnTo>
                      <a:pt x="439" y="1425"/>
                    </a:lnTo>
                    <a:lnTo>
                      <a:pt x="437" y="1476"/>
                    </a:lnTo>
                    <a:lnTo>
                      <a:pt x="431" y="1521"/>
                    </a:lnTo>
                    <a:lnTo>
                      <a:pt x="420" y="1560"/>
                    </a:lnTo>
                    <a:lnTo>
                      <a:pt x="407" y="1596"/>
                    </a:lnTo>
                    <a:lnTo>
                      <a:pt x="394" y="1624"/>
                    </a:lnTo>
                    <a:lnTo>
                      <a:pt x="390" y="1635"/>
                    </a:lnTo>
                    <a:lnTo>
                      <a:pt x="377" y="1658"/>
                    </a:lnTo>
                    <a:lnTo>
                      <a:pt x="426" y="1754"/>
                    </a:lnTo>
                    <a:lnTo>
                      <a:pt x="426" y="1778"/>
                    </a:lnTo>
                    <a:lnTo>
                      <a:pt x="429" y="1780"/>
                    </a:lnTo>
                    <a:lnTo>
                      <a:pt x="433" y="1789"/>
                    </a:lnTo>
                    <a:lnTo>
                      <a:pt x="439" y="1799"/>
                    </a:lnTo>
                    <a:lnTo>
                      <a:pt x="448" y="1812"/>
                    </a:lnTo>
                    <a:lnTo>
                      <a:pt x="456" y="1827"/>
                    </a:lnTo>
                    <a:lnTo>
                      <a:pt x="467" y="1840"/>
                    </a:lnTo>
                    <a:lnTo>
                      <a:pt x="480" y="1851"/>
                    </a:lnTo>
                    <a:lnTo>
                      <a:pt x="491" y="1857"/>
                    </a:lnTo>
                    <a:lnTo>
                      <a:pt x="508" y="1851"/>
                    </a:lnTo>
                    <a:lnTo>
                      <a:pt x="516" y="1821"/>
                    </a:lnTo>
                    <a:lnTo>
                      <a:pt x="516" y="1784"/>
                    </a:lnTo>
                    <a:lnTo>
                      <a:pt x="510" y="1754"/>
                    </a:lnTo>
                    <a:lnTo>
                      <a:pt x="499" y="1727"/>
                    </a:lnTo>
                    <a:lnTo>
                      <a:pt x="491" y="1690"/>
                    </a:lnTo>
                    <a:lnTo>
                      <a:pt x="486" y="1652"/>
                    </a:lnTo>
                    <a:lnTo>
                      <a:pt x="486" y="1617"/>
                    </a:lnTo>
                    <a:lnTo>
                      <a:pt x="497" y="1564"/>
                    </a:lnTo>
                    <a:lnTo>
                      <a:pt x="519" y="1487"/>
                    </a:lnTo>
                    <a:lnTo>
                      <a:pt x="538" y="1418"/>
                    </a:lnTo>
                    <a:lnTo>
                      <a:pt x="546" y="1388"/>
                    </a:lnTo>
                    <a:lnTo>
                      <a:pt x="576" y="1365"/>
                    </a:lnTo>
                    <a:lnTo>
                      <a:pt x="576" y="1362"/>
                    </a:lnTo>
                    <a:lnTo>
                      <a:pt x="576" y="1356"/>
                    </a:lnTo>
                    <a:lnTo>
                      <a:pt x="576" y="1343"/>
                    </a:lnTo>
                    <a:lnTo>
                      <a:pt x="576" y="1328"/>
                    </a:lnTo>
                    <a:lnTo>
                      <a:pt x="579" y="1281"/>
                    </a:lnTo>
                    <a:lnTo>
                      <a:pt x="587" y="1195"/>
                    </a:lnTo>
                    <a:lnTo>
                      <a:pt x="596" y="1103"/>
                    </a:lnTo>
                    <a:lnTo>
                      <a:pt x="606" y="1035"/>
                    </a:lnTo>
                    <a:lnTo>
                      <a:pt x="609" y="983"/>
                    </a:lnTo>
                    <a:lnTo>
                      <a:pt x="600" y="930"/>
                    </a:lnTo>
                    <a:lnTo>
                      <a:pt x="591" y="889"/>
                    </a:lnTo>
                    <a:lnTo>
                      <a:pt x="587" y="872"/>
                    </a:lnTo>
                    <a:lnTo>
                      <a:pt x="581" y="788"/>
                    </a:lnTo>
                    <a:lnTo>
                      <a:pt x="583" y="788"/>
                    </a:lnTo>
                    <a:lnTo>
                      <a:pt x="587" y="786"/>
                    </a:lnTo>
                    <a:lnTo>
                      <a:pt x="594" y="782"/>
                    </a:lnTo>
                    <a:lnTo>
                      <a:pt x="606" y="771"/>
                    </a:lnTo>
                    <a:lnTo>
                      <a:pt x="615" y="746"/>
                    </a:lnTo>
                    <a:lnTo>
                      <a:pt x="615" y="709"/>
                    </a:lnTo>
                    <a:lnTo>
                      <a:pt x="613" y="677"/>
                    </a:lnTo>
                    <a:lnTo>
                      <a:pt x="611" y="662"/>
                    </a:lnTo>
                    <a:lnTo>
                      <a:pt x="636" y="638"/>
                    </a:lnTo>
                    <a:lnTo>
                      <a:pt x="660" y="752"/>
                    </a:lnTo>
                    <a:lnTo>
                      <a:pt x="726" y="848"/>
                    </a:lnTo>
                    <a:lnTo>
                      <a:pt x="731" y="885"/>
                    </a:lnTo>
                    <a:lnTo>
                      <a:pt x="767" y="915"/>
                    </a:lnTo>
                    <a:lnTo>
                      <a:pt x="771" y="921"/>
                    </a:lnTo>
                    <a:lnTo>
                      <a:pt x="773" y="930"/>
                    </a:lnTo>
                    <a:lnTo>
                      <a:pt x="778" y="938"/>
                    </a:lnTo>
                    <a:lnTo>
                      <a:pt x="780" y="945"/>
                    </a:lnTo>
                    <a:lnTo>
                      <a:pt x="782" y="949"/>
                    </a:lnTo>
                    <a:lnTo>
                      <a:pt x="786" y="947"/>
                    </a:lnTo>
                    <a:lnTo>
                      <a:pt x="788" y="947"/>
                    </a:lnTo>
                    <a:lnTo>
                      <a:pt x="788" y="945"/>
                    </a:lnTo>
                    <a:lnTo>
                      <a:pt x="780" y="911"/>
                    </a:lnTo>
                    <a:lnTo>
                      <a:pt x="782" y="915"/>
                    </a:lnTo>
                    <a:lnTo>
                      <a:pt x="786" y="923"/>
                    </a:lnTo>
                    <a:lnTo>
                      <a:pt x="793" y="934"/>
                    </a:lnTo>
                    <a:lnTo>
                      <a:pt x="797" y="941"/>
                    </a:lnTo>
                    <a:lnTo>
                      <a:pt x="799" y="943"/>
                    </a:lnTo>
                    <a:lnTo>
                      <a:pt x="803" y="941"/>
                    </a:lnTo>
                    <a:lnTo>
                      <a:pt x="806" y="938"/>
                    </a:lnTo>
                    <a:lnTo>
                      <a:pt x="808" y="936"/>
                    </a:lnTo>
                    <a:lnTo>
                      <a:pt x="786" y="889"/>
                    </a:lnTo>
                    <a:lnTo>
                      <a:pt x="788" y="889"/>
                    </a:lnTo>
                    <a:lnTo>
                      <a:pt x="791" y="893"/>
                    </a:lnTo>
                    <a:lnTo>
                      <a:pt x="795" y="896"/>
                    </a:lnTo>
                    <a:lnTo>
                      <a:pt x="799" y="900"/>
                    </a:lnTo>
                    <a:lnTo>
                      <a:pt x="803" y="906"/>
                    </a:lnTo>
                    <a:lnTo>
                      <a:pt x="810" y="913"/>
                    </a:lnTo>
                    <a:lnTo>
                      <a:pt x="816" y="919"/>
                    </a:lnTo>
                    <a:lnTo>
                      <a:pt x="823" y="921"/>
                    </a:lnTo>
                    <a:lnTo>
                      <a:pt x="825" y="921"/>
                    </a:lnTo>
                    <a:lnTo>
                      <a:pt x="823" y="917"/>
                    </a:lnTo>
                    <a:lnTo>
                      <a:pt x="821" y="911"/>
                    </a:lnTo>
                    <a:lnTo>
                      <a:pt x="816" y="9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355"/>
              <p:cNvSpPr>
                <a:spLocks/>
              </p:cNvSpPr>
              <p:nvPr/>
            </p:nvSpPr>
            <p:spPr bwMode="auto">
              <a:xfrm>
                <a:off x="3647" y="250"/>
                <a:ext cx="1395" cy="277"/>
              </a:xfrm>
              <a:custGeom>
                <a:avLst/>
                <a:gdLst>
                  <a:gd name="T0" fmla="*/ 159 w 1395"/>
                  <a:gd name="T1" fmla="*/ 82 h 277"/>
                  <a:gd name="T2" fmla="*/ 129 w 1395"/>
                  <a:gd name="T3" fmla="*/ 88 h 277"/>
                  <a:gd name="T4" fmla="*/ 95 w 1395"/>
                  <a:gd name="T5" fmla="*/ 92 h 277"/>
                  <a:gd name="T6" fmla="*/ 60 w 1395"/>
                  <a:gd name="T7" fmla="*/ 99 h 277"/>
                  <a:gd name="T8" fmla="*/ 0 w 1395"/>
                  <a:gd name="T9" fmla="*/ 144 h 277"/>
                  <a:gd name="T10" fmla="*/ 26 w 1395"/>
                  <a:gd name="T11" fmla="*/ 274 h 277"/>
                  <a:gd name="T12" fmla="*/ 65 w 1395"/>
                  <a:gd name="T13" fmla="*/ 277 h 277"/>
                  <a:gd name="T14" fmla="*/ 114 w 1395"/>
                  <a:gd name="T15" fmla="*/ 277 h 277"/>
                  <a:gd name="T16" fmla="*/ 157 w 1395"/>
                  <a:gd name="T17" fmla="*/ 277 h 277"/>
                  <a:gd name="T18" fmla="*/ 189 w 1395"/>
                  <a:gd name="T19" fmla="*/ 272 h 277"/>
                  <a:gd name="T20" fmla="*/ 221 w 1395"/>
                  <a:gd name="T21" fmla="*/ 264 h 277"/>
                  <a:gd name="T22" fmla="*/ 247 w 1395"/>
                  <a:gd name="T23" fmla="*/ 255 h 277"/>
                  <a:gd name="T24" fmla="*/ 262 w 1395"/>
                  <a:gd name="T25" fmla="*/ 249 h 277"/>
                  <a:gd name="T26" fmla="*/ 347 w 1395"/>
                  <a:gd name="T27" fmla="*/ 244 h 277"/>
                  <a:gd name="T28" fmla="*/ 431 w 1395"/>
                  <a:gd name="T29" fmla="*/ 234 h 277"/>
                  <a:gd name="T30" fmla="*/ 454 w 1395"/>
                  <a:gd name="T31" fmla="*/ 234 h 277"/>
                  <a:gd name="T32" fmla="*/ 484 w 1395"/>
                  <a:gd name="T33" fmla="*/ 240 h 277"/>
                  <a:gd name="T34" fmla="*/ 517 w 1395"/>
                  <a:gd name="T35" fmla="*/ 240 h 277"/>
                  <a:gd name="T36" fmla="*/ 549 w 1395"/>
                  <a:gd name="T37" fmla="*/ 236 h 277"/>
                  <a:gd name="T38" fmla="*/ 564 w 1395"/>
                  <a:gd name="T39" fmla="*/ 227 h 277"/>
                  <a:gd name="T40" fmla="*/ 559 w 1395"/>
                  <a:gd name="T41" fmla="*/ 221 h 277"/>
                  <a:gd name="T42" fmla="*/ 583 w 1395"/>
                  <a:gd name="T43" fmla="*/ 219 h 277"/>
                  <a:gd name="T44" fmla="*/ 621 w 1395"/>
                  <a:gd name="T45" fmla="*/ 219 h 277"/>
                  <a:gd name="T46" fmla="*/ 651 w 1395"/>
                  <a:gd name="T47" fmla="*/ 219 h 277"/>
                  <a:gd name="T48" fmla="*/ 765 w 1395"/>
                  <a:gd name="T49" fmla="*/ 214 h 277"/>
                  <a:gd name="T50" fmla="*/ 780 w 1395"/>
                  <a:gd name="T51" fmla="*/ 212 h 277"/>
                  <a:gd name="T52" fmla="*/ 816 w 1395"/>
                  <a:gd name="T53" fmla="*/ 210 h 277"/>
                  <a:gd name="T54" fmla="*/ 872 w 1395"/>
                  <a:gd name="T55" fmla="*/ 206 h 277"/>
                  <a:gd name="T56" fmla="*/ 936 w 1395"/>
                  <a:gd name="T57" fmla="*/ 202 h 277"/>
                  <a:gd name="T58" fmla="*/ 1005 w 1395"/>
                  <a:gd name="T59" fmla="*/ 197 h 277"/>
                  <a:gd name="T60" fmla="*/ 1071 w 1395"/>
                  <a:gd name="T61" fmla="*/ 193 h 277"/>
                  <a:gd name="T62" fmla="*/ 1127 w 1395"/>
                  <a:gd name="T63" fmla="*/ 191 h 277"/>
                  <a:gd name="T64" fmla="*/ 1166 w 1395"/>
                  <a:gd name="T65" fmla="*/ 189 h 277"/>
                  <a:gd name="T66" fmla="*/ 1223 w 1395"/>
                  <a:gd name="T67" fmla="*/ 191 h 277"/>
                  <a:gd name="T68" fmla="*/ 1277 w 1395"/>
                  <a:gd name="T69" fmla="*/ 193 h 277"/>
                  <a:gd name="T70" fmla="*/ 1315 w 1395"/>
                  <a:gd name="T71" fmla="*/ 197 h 277"/>
                  <a:gd name="T72" fmla="*/ 1330 w 1395"/>
                  <a:gd name="T73" fmla="*/ 199 h 277"/>
                  <a:gd name="T74" fmla="*/ 1395 w 1395"/>
                  <a:gd name="T75" fmla="*/ 0 h 277"/>
                  <a:gd name="T76" fmla="*/ 1369 w 1395"/>
                  <a:gd name="T77" fmla="*/ 0 h 277"/>
                  <a:gd name="T78" fmla="*/ 1301 w 1395"/>
                  <a:gd name="T79" fmla="*/ 2 h 277"/>
                  <a:gd name="T80" fmla="*/ 1200 w 1395"/>
                  <a:gd name="T81" fmla="*/ 7 h 277"/>
                  <a:gd name="T82" fmla="*/ 1076 w 1395"/>
                  <a:gd name="T83" fmla="*/ 11 h 277"/>
                  <a:gd name="T84" fmla="*/ 939 w 1395"/>
                  <a:gd name="T85" fmla="*/ 17 h 277"/>
                  <a:gd name="T86" fmla="*/ 799 w 1395"/>
                  <a:gd name="T87" fmla="*/ 26 h 277"/>
                  <a:gd name="T88" fmla="*/ 669 w 1395"/>
                  <a:gd name="T89" fmla="*/ 34 h 277"/>
                  <a:gd name="T90" fmla="*/ 555 w 1395"/>
                  <a:gd name="T91" fmla="*/ 45 h 277"/>
                  <a:gd name="T92" fmla="*/ 467 w 1395"/>
                  <a:gd name="T93" fmla="*/ 54 h 277"/>
                  <a:gd name="T94" fmla="*/ 403 w 1395"/>
                  <a:gd name="T95" fmla="*/ 60 h 277"/>
                  <a:gd name="T96" fmla="*/ 354 w 1395"/>
                  <a:gd name="T97" fmla="*/ 62 h 277"/>
                  <a:gd name="T98" fmla="*/ 317 w 1395"/>
                  <a:gd name="T99" fmla="*/ 64 h 277"/>
                  <a:gd name="T100" fmla="*/ 287 w 1395"/>
                  <a:gd name="T101" fmla="*/ 67 h 277"/>
                  <a:gd name="T102" fmla="*/ 257 w 1395"/>
                  <a:gd name="T103" fmla="*/ 69 h 277"/>
                  <a:gd name="T104" fmla="*/ 221 w 1395"/>
                  <a:gd name="T105" fmla="*/ 73 h 277"/>
                  <a:gd name="T106" fmla="*/ 174 w 1395"/>
                  <a:gd name="T107" fmla="*/ 79 h 2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95"/>
                  <a:gd name="T163" fmla="*/ 0 h 277"/>
                  <a:gd name="T164" fmla="*/ 1395 w 1395"/>
                  <a:gd name="T165" fmla="*/ 277 h 2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95" h="277">
                    <a:moveTo>
                      <a:pt x="174" y="79"/>
                    </a:moveTo>
                    <a:lnTo>
                      <a:pt x="159" y="82"/>
                    </a:lnTo>
                    <a:lnTo>
                      <a:pt x="144" y="84"/>
                    </a:lnTo>
                    <a:lnTo>
                      <a:pt x="129" y="88"/>
                    </a:lnTo>
                    <a:lnTo>
                      <a:pt x="112" y="90"/>
                    </a:lnTo>
                    <a:lnTo>
                      <a:pt x="95" y="92"/>
                    </a:lnTo>
                    <a:lnTo>
                      <a:pt x="77" y="97"/>
                    </a:lnTo>
                    <a:lnTo>
                      <a:pt x="60" y="99"/>
                    </a:lnTo>
                    <a:lnTo>
                      <a:pt x="43" y="101"/>
                    </a:lnTo>
                    <a:lnTo>
                      <a:pt x="0" y="144"/>
                    </a:lnTo>
                    <a:lnTo>
                      <a:pt x="13" y="274"/>
                    </a:lnTo>
                    <a:lnTo>
                      <a:pt x="26" y="274"/>
                    </a:lnTo>
                    <a:lnTo>
                      <a:pt x="43" y="274"/>
                    </a:lnTo>
                    <a:lnTo>
                      <a:pt x="65" y="277"/>
                    </a:lnTo>
                    <a:lnTo>
                      <a:pt x="88" y="277"/>
                    </a:lnTo>
                    <a:lnTo>
                      <a:pt x="114" y="277"/>
                    </a:lnTo>
                    <a:lnTo>
                      <a:pt x="137" y="277"/>
                    </a:lnTo>
                    <a:lnTo>
                      <a:pt x="157" y="277"/>
                    </a:lnTo>
                    <a:lnTo>
                      <a:pt x="174" y="274"/>
                    </a:lnTo>
                    <a:lnTo>
                      <a:pt x="189" y="272"/>
                    </a:lnTo>
                    <a:lnTo>
                      <a:pt x="206" y="268"/>
                    </a:lnTo>
                    <a:lnTo>
                      <a:pt x="221" y="264"/>
                    </a:lnTo>
                    <a:lnTo>
                      <a:pt x="234" y="259"/>
                    </a:lnTo>
                    <a:lnTo>
                      <a:pt x="247" y="255"/>
                    </a:lnTo>
                    <a:lnTo>
                      <a:pt x="255" y="251"/>
                    </a:lnTo>
                    <a:lnTo>
                      <a:pt x="262" y="249"/>
                    </a:lnTo>
                    <a:lnTo>
                      <a:pt x="264" y="249"/>
                    </a:lnTo>
                    <a:lnTo>
                      <a:pt x="347" y="244"/>
                    </a:lnTo>
                    <a:lnTo>
                      <a:pt x="427" y="234"/>
                    </a:lnTo>
                    <a:lnTo>
                      <a:pt x="431" y="234"/>
                    </a:lnTo>
                    <a:lnTo>
                      <a:pt x="439" y="232"/>
                    </a:lnTo>
                    <a:lnTo>
                      <a:pt x="454" y="234"/>
                    </a:lnTo>
                    <a:lnTo>
                      <a:pt x="472" y="238"/>
                    </a:lnTo>
                    <a:lnTo>
                      <a:pt x="484" y="240"/>
                    </a:lnTo>
                    <a:lnTo>
                      <a:pt x="499" y="242"/>
                    </a:lnTo>
                    <a:lnTo>
                      <a:pt x="517" y="240"/>
                    </a:lnTo>
                    <a:lnTo>
                      <a:pt x="534" y="238"/>
                    </a:lnTo>
                    <a:lnTo>
                      <a:pt x="549" y="236"/>
                    </a:lnTo>
                    <a:lnTo>
                      <a:pt x="559" y="232"/>
                    </a:lnTo>
                    <a:lnTo>
                      <a:pt x="564" y="227"/>
                    </a:lnTo>
                    <a:lnTo>
                      <a:pt x="562" y="223"/>
                    </a:lnTo>
                    <a:lnTo>
                      <a:pt x="559" y="221"/>
                    </a:lnTo>
                    <a:lnTo>
                      <a:pt x="568" y="219"/>
                    </a:lnTo>
                    <a:lnTo>
                      <a:pt x="583" y="219"/>
                    </a:lnTo>
                    <a:lnTo>
                      <a:pt x="602" y="217"/>
                    </a:lnTo>
                    <a:lnTo>
                      <a:pt x="621" y="219"/>
                    </a:lnTo>
                    <a:lnTo>
                      <a:pt x="639" y="219"/>
                    </a:lnTo>
                    <a:lnTo>
                      <a:pt x="651" y="219"/>
                    </a:lnTo>
                    <a:lnTo>
                      <a:pt x="656" y="219"/>
                    </a:lnTo>
                    <a:lnTo>
                      <a:pt x="765" y="214"/>
                    </a:lnTo>
                    <a:lnTo>
                      <a:pt x="769" y="214"/>
                    </a:lnTo>
                    <a:lnTo>
                      <a:pt x="780" y="212"/>
                    </a:lnTo>
                    <a:lnTo>
                      <a:pt x="795" y="212"/>
                    </a:lnTo>
                    <a:lnTo>
                      <a:pt x="816" y="210"/>
                    </a:lnTo>
                    <a:lnTo>
                      <a:pt x="842" y="208"/>
                    </a:lnTo>
                    <a:lnTo>
                      <a:pt x="872" y="206"/>
                    </a:lnTo>
                    <a:lnTo>
                      <a:pt x="904" y="204"/>
                    </a:lnTo>
                    <a:lnTo>
                      <a:pt x="936" y="202"/>
                    </a:lnTo>
                    <a:lnTo>
                      <a:pt x="971" y="199"/>
                    </a:lnTo>
                    <a:lnTo>
                      <a:pt x="1005" y="197"/>
                    </a:lnTo>
                    <a:lnTo>
                      <a:pt x="1039" y="195"/>
                    </a:lnTo>
                    <a:lnTo>
                      <a:pt x="1071" y="193"/>
                    </a:lnTo>
                    <a:lnTo>
                      <a:pt x="1101" y="191"/>
                    </a:lnTo>
                    <a:lnTo>
                      <a:pt x="1127" y="191"/>
                    </a:lnTo>
                    <a:lnTo>
                      <a:pt x="1148" y="189"/>
                    </a:lnTo>
                    <a:lnTo>
                      <a:pt x="1166" y="189"/>
                    </a:lnTo>
                    <a:lnTo>
                      <a:pt x="1193" y="189"/>
                    </a:lnTo>
                    <a:lnTo>
                      <a:pt x="1223" y="191"/>
                    </a:lnTo>
                    <a:lnTo>
                      <a:pt x="1251" y="193"/>
                    </a:lnTo>
                    <a:lnTo>
                      <a:pt x="1277" y="193"/>
                    </a:lnTo>
                    <a:lnTo>
                      <a:pt x="1298" y="195"/>
                    </a:lnTo>
                    <a:lnTo>
                      <a:pt x="1315" y="197"/>
                    </a:lnTo>
                    <a:lnTo>
                      <a:pt x="1326" y="199"/>
                    </a:lnTo>
                    <a:lnTo>
                      <a:pt x="1330" y="199"/>
                    </a:lnTo>
                    <a:lnTo>
                      <a:pt x="1388" y="199"/>
                    </a:lnTo>
                    <a:lnTo>
                      <a:pt x="1395" y="0"/>
                    </a:lnTo>
                    <a:lnTo>
                      <a:pt x="1388" y="0"/>
                    </a:lnTo>
                    <a:lnTo>
                      <a:pt x="1369" y="0"/>
                    </a:lnTo>
                    <a:lnTo>
                      <a:pt x="1341" y="2"/>
                    </a:lnTo>
                    <a:lnTo>
                      <a:pt x="1301" y="2"/>
                    </a:lnTo>
                    <a:lnTo>
                      <a:pt x="1253" y="5"/>
                    </a:lnTo>
                    <a:lnTo>
                      <a:pt x="1200" y="7"/>
                    </a:lnTo>
                    <a:lnTo>
                      <a:pt x="1140" y="9"/>
                    </a:lnTo>
                    <a:lnTo>
                      <a:pt x="1076" y="11"/>
                    </a:lnTo>
                    <a:lnTo>
                      <a:pt x="1007" y="15"/>
                    </a:lnTo>
                    <a:lnTo>
                      <a:pt x="939" y="17"/>
                    </a:lnTo>
                    <a:lnTo>
                      <a:pt x="868" y="22"/>
                    </a:lnTo>
                    <a:lnTo>
                      <a:pt x="799" y="26"/>
                    </a:lnTo>
                    <a:lnTo>
                      <a:pt x="733" y="30"/>
                    </a:lnTo>
                    <a:lnTo>
                      <a:pt x="669" y="34"/>
                    </a:lnTo>
                    <a:lnTo>
                      <a:pt x="609" y="39"/>
                    </a:lnTo>
                    <a:lnTo>
                      <a:pt x="555" y="45"/>
                    </a:lnTo>
                    <a:lnTo>
                      <a:pt x="508" y="49"/>
                    </a:lnTo>
                    <a:lnTo>
                      <a:pt x="467" y="54"/>
                    </a:lnTo>
                    <a:lnTo>
                      <a:pt x="433" y="58"/>
                    </a:lnTo>
                    <a:lnTo>
                      <a:pt x="403" y="60"/>
                    </a:lnTo>
                    <a:lnTo>
                      <a:pt x="377" y="62"/>
                    </a:lnTo>
                    <a:lnTo>
                      <a:pt x="354" y="62"/>
                    </a:lnTo>
                    <a:lnTo>
                      <a:pt x="334" y="64"/>
                    </a:lnTo>
                    <a:lnTo>
                      <a:pt x="317" y="64"/>
                    </a:lnTo>
                    <a:lnTo>
                      <a:pt x="302" y="64"/>
                    </a:lnTo>
                    <a:lnTo>
                      <a:pt x="287" y="67"/>
                    </a:lnTo>
                    <a:lnTo>
                      <a:pt x="272" y="67"/>
                    </a:lnTo>
                    <a:lnTo>
                      <a:pt x="257" y="69"/>
                    </a:lnTo>
                    <a:lnTo>
                      <a:pt x="240" y="71"/>
                    </a:lnTo>
                    <a:lnTo>
                      <a:pt x="221" y="73"/>
                    </a:lnTo>
                    <a:lnTo>
                      <a:pt x="200" y="75"/>
                    </a:lnTo>
                    <a:lnTo>
                      <a:pt x="174" y="79"/>
                    </a:lnTo>
                    <a:close/>
                  </a:path>
                </a:pathLst>
              </a:custGeom>
              <a:solidFill>
                <a:srgbClr val="005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356"/>
              <p:cNvSpPr>
                <a:spLocks/>
              </p:cNvSpPr>
              <p:nvPr/>
            </p:nvSpPr>
            <p:spPr bwMode="auto">
              <a:xfrm>
                <a:off x="3090" y="3919"/>
                <a:ext cx="2020" cy="347"/>
              </a:xfrm>
              <a:custGeom>
                <a:avLst/>
                <a:gdLst>
                  <a:gd name="T0" fmla="*/ 2020 w 2020"/>
                  <a:gd name="T1" fmla="*/ 255 h 347"/>
                  <a:gd name="T2" fmla="*/ 2020 w 2020"/>
                  <a:gd name="T3" fmla="*/ 114 h 347"/>
                  <a:gd name="T4" fmla="*/ 1980 w 2020"/>
                  <a:gd name="T5" fmla="*/ 43 h 347"/>
                  <a:gd name="T6" fmla="*/ 1898 w 2020"/>
                  <a:gd name="T7" fmla="*/ 48 h 347"/>
                  <a:gd name="T8" fmla="*/ 1815 w 2020"/>
                  <a:gd name="T9" fmla="*/ 54 h 347"/>
                  <a:gd name="T10" fmla="*/ 1733 w 2020"/>
                  <a:gd name="T11" fmla="*/ 58 h 347"/>
                  <a:gd name="T12" fmla="*/ 1618 w 2020"/>
                  <a:gd name="T13" fmla="*/ 58 h 347"/>
                  <a:gd name="T14" fmla="*/ 1476 w 2020"/>
                  <a:gd name="T15" fmla="*/ 63 h 347"/>
                  <a:gd name="T16" fmla="*/ 1341 w 2020"/>
                  <a:gd name="T17" fmla="*/ 67 h 347"/>
                  <a:gd name="T18" fmla="*/ 1208 w 2020"/>
                  <a:gd name="T19" fmla="*/ 73 h 347"/>
                  <a:gd name="T20" fmla="*/ 1078 w 2020"/>
                  <a:gd name="T21" fmla="*/ 78 h 347"/>
                  <a:gd name="T22" fmla="*/ 945 w 2020"/>
                  <a:gd name="T23" fmla="*/ 82 h 347"/>
                  <a:gd name="T24" fmla="*/ 808 w 2020"/>
                  <a:gd name="T25" fmla="*/ 84 h 347"/>
                  <a:gd name="T26" fmla="*/ 667 w 2020"/>
                  <a:gd name="T27" fmla="*/ 82 h 347"/>
                  <a:gd name="T28" fmla="*/ 574 w 2020"/>
                  <a:gd name="T29" fmla="*/ 75 h 347"/>
                  <a:gd name="T30" fmla="*/ 536 w 2020"/>
                  <a:gd name="T31" fmla="*/ 71 h 347"/>
                  <a:gd name="T32" fmla="*/ 489 w 2020"/>
                  <a:gd name="T33" fmla="*/ 65 h 347"/>
                  <a:gd name="T34" fmla="*/ 440 w 2020"/>
                  <a:gd name="T35" fmla="*/ 58 h 347"/>
                  <a:gd name="T36" fmla="*/ 388 w 2020"/>
                  <a:gd name="T37" fmla="*/ 50 h 347"/>
                  <a:gd name="T38" fmla="*/ 339 w 2020"/>
                  <a:gd name="T39" fmla="*/ 41 h 347"/>
                  <a:gd name="T40" fmla="*/ 292 w 2020"/>
                  <a:gd name="T41" fmla="*/ 37 h 347"/>
                  <a:gd name="T42" fmla="*/ 253 w 2020"/>
                  <a:gd name="T43" fmla="*/ 33 h 347"/>
                  <a:gd name="T44" fmla="*/ 223 w 2020"/>
                  <a:gd name="T45" fmla="*/ 30 h 347"/>
                  <a:gd name="T46" fmla="*/ 197 w 2020"/>
                  <a:gd name="T47" fmla="*/ 22 h 347"/>
                  <a:gd name="T48" fmla="*/ 172 w 2020"/>
                  <a:gd name="T49" fmla="*/ 13 h 347"/>
                  <a:gd name="T50" fmla="*/ 144 w 2020"/>
                  <a:gd name="T51" fmla="*/ 5 h 347"/>
                  <a:gd name="T52" fmla="*/ 114 w 2020"/>
                  <a:gd name="T53" fmla="*/ 5 h 347"/>
                  <a:gd name="T54" fmla="*/ 80 w 2020"/>
                  <a:gd name="T55" fmla="*/ 3 h 347"/>
                  <a:gd name="T56" fmla="*/ 48 w 2020"/>
                  <a:gd name="T57" fmla="*/ 3 h 347"/>
                  <a:gd name="T58" fmla="*/ 15 w 2020"/>
                  <a:gd name="T59" fmla="*/ 0 h 347"/>
                  <a:gd name="T60" fmla="*/ 257 w 2020"/>
                  <a:gd name="T61" fmla="*/ 219 h 347"/>
                  <a:gd name="T62" fmla="*/ 283 w 2020"/>
                  <a:gd name="T63" fmla="*/ 253 h 347"/>
                  <a:gd name="T64" fmla="*/ 300 w 2020"/>
                  <a:gd name="T65" fmla="*/ 300 h 347"/>
                  <a:gd name="T66" fmla="*/ 311 w 2020"/>
                  <a:gd name="T67" fmla="*/ 307 h 347"/>
                  <a:gd name="T68" fmla="*/ 320 w 2020"/>
                  <a:gd name="T69" fmla="*/ 311 h 347"/>
                  <a:gd name="T70" fmla="*/ 320 w 2020"/>
                  <a:gd name="T71" fmla="*/ 330 h 347"/>
                  <a:gd name="T72" fmla="*/ 320 w 2020"/>
                  <a:gd name="T73" fmla="*/ 341 h 347"/>
                  <a:gd name="T74" fmla="*/ 350 w 2020"/>
                  <a:gd name="T75" fmla="*/ 345 h 347"/>
                  <a:gd name="T76" fmla="*/ 382 w 2020"/>
                  <a:gd name="T77" fmla="*/ 347 h 347"/>
                  <a:gd name="T78" fmla="*/ 414 w 2020"/>
                  <a:gd name="T79" fmla="*/ 345 h 347"/>
                  <a:gd name="T80" fmla="*/ 444 w 2020"/>
                  <a:gd name="T81" fmla="*/ 345 h 347"/>
                  <a:gd name="T82" fmla="*/ 525 w 2020"/>
                  <a:gd name="T83" fmla="*/ 345 h 347"/>
                  <a:gd name="T84" fmla="*/ 609 w 2020"/>
                  <a:gd name="T85" fmla="*/ 347 h 347"/>
                  <a:gd name="T86" fmla="*/ 690 w 2020"/>
                  <a:gd name="T87" fmla="*/ 347 h 347"/>
                  <a:gd name="T88" fmla="*/ 772 w 2020"/>
                  <a:gd name="T89" fmla="*/ 345 h 347"/>
                  <a:gd name="T90" fmla="*/ 928 w 2020"/>
                  <a:gd name="T91" fmla="*/ 341 h 347"/>
                  <a:gd name="T92" fmla="*/ 1084 w 2020"/>
                  <a:gd name="T93" fmla="*/ 335 h 347"/>
                  <a:gd name="T94" fmla="*/ 1241 w 2020"/>
                  <a:gd name="T95" fmla="*/ 332 h 347"/>
                  <a:gd name="T96" fmla="*/ 1397 w 2020"/>
                  <a:gd name="T97" fmla="*/ 328 h 347"/>
                  <a:gd name="T98" fmla="*/ 1551 w 2020"/>
                  <a:gd name="T99" fmla="*/ 326 h 347"/>
                  <a:gd name="T100" fmla="*/ 1708 w 2020"/>
                  <a:gd name="T101" fmla="*/ 326 h 347"/>
                  <a:gd name="T102" fmla="*/ 1864 w 2020"/>
                  <a:gd name="T103" fmla="*/ 326 h 347"/>
                  <a:gd name="T104" fmla="*/ 2020 w 2020"/>
                  <a:gd name="T105" fmla="*/ 326 h 3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20"/>
                  <a:gd name="T160" fmla="*/ 0 h 347"/>
                  <a:gd name="T161" fmla="*/ 2020 w 2020"/>
                  <a:gd name="T162" fmla="*/ 347 h 3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20" h="347">
                    <a:moveTo>
                      <a:pt x="2020" y="326"/>
                    </a:moveTo>
                    <a:lnTo>
                      <a:pt x="2020" y="255"/>
                    </a:lnTo>
                    <a:lnTo>
                      <a:pt x="2020" y="185"/>
                    </a:lnTo>
                    <a:lnTo>
                      <a:pt x="2020" y="114"/>
                    </a:lnTo>
                    <a:lnTo>
                      <a:pt x="2020" y="43"/>
                    </a:lnTo>
                    <a:lnTo>
                      <a:pt x="1980" y="43"/>
                    </a:lnTo>
                    <a:lnTo>
                      <a:pt x="1939" y="45"/>
                    </a:lnTo>
                    <a:lnTo>
                      <a:pt x="1898" y="48"/>
                    </a:lnTo>
                    <a:lnTo>
                      <a:pt x="1858" y="50"/>
                    </a:lnTo>
                    <a:lnTo>
                      <a:pt x="1815" y="54"/>
                    </a:lnTo>
                    <a:lnTo>
                      <a:pt x="1774" y="56"/>
                    </a:lnTo>
                    <a:lnTo>
                      <a:pt x="1733" y="58"/>
                    </a:lnTo>
                    <a:lnTo>
                      <a:pt x="1693" y="58"/>
                    </a:lnTo>
                    <a:lnTo>
                      <a:pt x="1618" y="58"/>
                    </a:lnTo>
                    <a:lnTo>
                      <a:pt x="1547" y="60"/>
                    </a:lnTo>
                    <a:lnTo>
                      <a:pt x="1476" y="63"/>
                    </a:lnTo>
                    <a:lnTo>
                      <a:pt x="1408" y="65"/>
                    </a:lnTo>
                    <a:lnTo>
                      <a:pt x="1341" y="67"/>
                    </a:lnTo>
                    <a:lnTo>
                      <a:pt x="1275" y="69"/>
                    </a:lnTo>
                    <a:lnTo>
                      <a:pt x="1208" y="73"/>
                    </a:lnTo>
                    <a:lnTo>
                      <a:pt x="1142" y="75"/>
                    </a:lnTo>
                    <a:lnTo>
                      <a:pt x="1078" y="78"/>
                    </a:lnTo>
                    <a:lnTo>
                      <a:pt x="1011" y="82"/>
                    </a:lnTo>
                    <a:lnTo>
                      <a:pt x="945" y="82"/>
                    </a:lnTo>
                    <a:lnTo>
                      <a:pt x="876" y="84"/>
                    </a:lnTo>
                    <a:lnTo>
                      <a:pt x="808" y="84"/>
                    </a:lnTo>
                    <a:lnTo>
                      <a:pt x="737" y="82"/>
                    </a:lnTo>
                    <a:lnTo>
                      <a:pt x="667" y="82"/>
                    </a:lnTo>
                    <a:lnTo>
                      <a:pt x="592" y="78"/>
                    </a:lnTo>
                    <a:lnTo>
                      <a:pt x="574" y="75"/>
                    </a:lnTo>
                    <a:lnTo>
                      <a:pt x="555" y="75"/>
                    </a:lnTo>
                    <a:lnTo>
                      <a:pt x="536" y="71"/>
                    </a:lnTo>
                    <a:lnTo>
                      <a:pt x="512" y="69"/>
                    </a:lnTo>
                    <a:lnTo>
                      <a:pt x="489" y="65"/>
                    </a:lnTo>
                    <a:lnTo>
                      <a:pt x="465" y="60"/>
                    </a:lnTo>
                    <a:lnTo>
                      <a:pt x="440" y="58"/>
                    </a:lnTo>
                    <a:lnTo>
                      <a:pt x="414" y="54"/>
                    </a:lnTo>
                    <a:lnTo>
                      <a:pt x="388" y="50"/>
                    </a:lnTo>
                    <a:lnTo>
                      <a:pt x="362" y="45"/>
                    </a:lnTo>
                    <a:lnTo>
                      <a:pt x="339" y="41"/>
                    </a:lnTo>
                    <a:lnTo>
                      <a:pt x="315" y="39"/>
                    </a:lnTo>
                    <a:lnTo>
                      <a:pt x="292" y="37"/>
                    </a:lnTo>
                    <a:lnTo>
                      <a:pt x="272" y="35"/>
                    </a:lnTo>
                    <a:lnTo>
                      <a:pt x="253" y="33"/>
                    </a:lnTo>
                    <a:lnTo>
                      <a:pt x="236" y="33"/>
                    </a:lnTo>
                    <a:lnTo>
                      <a:pt x="223" y="30"/>
                    </a:lnTo>
                    <a:lnTo>
                      <a:pt x="210" y="26"/>
                    </a:lnTo>
                    <a:lnTo>
                      <a:pt x="197" y="22"/>
                    </a:lnTo>
                    <a:lnTo>
                      <a:pt x="185" y="18"/>
                    </a:lnTo>
                    <a:lnTo>
                      <a:pt x="172" y="13"/>
                    </a:lnTo>
                    <a:lnTo>
                      <a:pt x="159" y="9"/>
                    </a:lnTo>
                    <a:lnTo>
                      <a:pt x="144" y="5"/>
                    </a:lnTo>
                    <a:lnTo>
                      <a:pt x="131" y="5"/>
                    </a:lnTo>
                    <a:lnTo>
                      <a:pt x="114" y="5"/>
                    </a:lnTo>
                    <a:lnTo>
                      <a:pt x="97" y="3"/>
                    </a:lnTo>
                    <a:lnTo>
                      <a:pt x="80" y="3"/>
                    </a:lnTo>
                    <a:lnTo>
                      <a:pt x="65" y="3"/>
                    </a:lnTo>
                    <a:lnTo>
                      <a:pt x="48" y="3"/>
                    </a:lnTo>
                    <a:lnTo>
                      <a:pt x="33" y="3"/>
                    </a:lnTo>
                    <a:lnTo>
                      <a:pt x="15" y="0"/>
                    </a:lnTo>
                    <a:lnTo>
                      <a:pt x="0" y="0"/>
                    </a:lnTo>
                    <a:lnTo>
                      <a:pt x="257" y="219"/>
                    </a:lnTo>
                    <a:lnTo>
                      <a:pt x="275" y="232"/>
                    </a:lnTo>
                    <a:lnTo>
                      <a:pt x="283" y="253"/>
                    </a:lnTo>
                    <a:lnTo>
                      <a:pt x="292" y="279"/>
                    </a:lnTo>
                    <a:lnTo>
                      <a:pt x="300" y="300"/>
                    </a:lnTo>
                    <a:lnTo>
                      <a:pt x="305" y="305"/>
                    </a:lnTo>
                    <a:lnTo>
                      <a:pt x="311" y="307"/>
                    </a:lnTo>
                    <a:lnTo>
                      <a:pt x="315" y="309"/>
                    </a:lnTo>
                    <a:lnTo>
                      <a:pt x="320" y="311"/>
                    </a:lnTo>
                    <a:lnTo>
                      <a:pt x="320" y="320"/>
                    </a:lnTo>
                    <a:lnTo>
                      <a:pt x="320" y="330"/>
                    </a:lnTo>
                    <a:lnTo>
                      <a:pt x="320" y="339"/>
                    </a:lnTo>
                    <a:lnTo>
                      <a:pt x="320" y="341"/>
                    </a:lnTo>
                    <a:lnTo>
                      <a:pt x="335" y="345"/>
                    </a:lnTo>
                    <a:lnTo>
                      <a:pt x="350" y="345"/>
                    </a:lnTo>
                    <a:lnTo>
                      <a:pt x="367" y="347"/>
                    </a:lnTo>
                    <a:lnTo>
                      <a:pt x="382" y="347"/>
                    </a:lnTo>
                    <a:lnTo>
                      <a:pt x="397" y="347"/>
                    </a:lnTo>
                    <a:lnTo>
                      <a:pt x="414" y="345"/>
                    </a:lnTo>
                    <a:lnTo>
                      <a:pt x="429" y="345"/>
                    </a:lnTo>
                    <a:lnTo>
                      <a:pt x="444" y="345"/>
                    </a:lnTo>
                    <a:lnTo>
                      <a:pt x="484" y="345"/>
                    </a:lnTo>
                    <a:lnTo>
                      <a:pt x="525" y="345"/>
                    </a:lnTo>
                    <a:lnTo>
                      <a:pt x="566" y="347"/>
                    </a:lnTo>
                    <a:lnTo>
                      <a:pt x="609" y="347"/>
                    </a:lnTo>
                    <a:lnTo>
                      <a:pt x="649" y="347"/>
                    </a:lnTo>
                    <a:lnTo>
                      <a:pt x="690" y="347"/>
                    </a:lnTo>
                    <a:lnTo>
                      <a:pt x="731" y="347"/>
                    </a:lnTo>
                    <a:lnTo>
                      <a:pt x="772" y="345"/>
                    </a:lnTo>
                    <a:lnTo>
                      <a:pt x="849" y="343"/>
                    </a:lnTo>
                    <a:lnTo>
                      <a:pt x="928" y="341"/>
                    </a:lnTo>
                    <a:lnTo>
                      <a:pt x="1005" y="337"/>
                    </a:lnTo>
                    <a:lnTo>
                      <a:pt x="1084" y="335"/>
                    </a:lnTo>
                    <a:lnTo>
                      <a:pt x="1161" y="332"/>
                    </a:lnTo>
                    <a:lnTo>
                      <a:pt x="1241" y="332"/>
                    </a:lnTo>
                    <a:lnTo>
                      <a:pt x="1318" y="330"/>
                    </a:lnTo>
                    <a:lnTo>
                      <a:pt x="1397" y="328"/>
                    </a:lnTo>
                    <a:lnTo>
                      <a:pt x="1474" y="328"/>
                    </a:lnTo>
                    <a:lnTo>
                      <a:pt x="1551" y="326"/>
                    </a:lnTo>
                    <a:lnTo>
                      <a:pt x="1630" y="326"/>
                    </a:lnTo>
                    <a:lnTo>
                      <a:pt x="1708" y="326"/>
                    </a:lnTo>
                    <a:lnTo>
                      <a:pt x="1787" y="324"/>
                    </a:lnTo>
                    <a:lnTo>
                      <a:pt x="1864" y="326"/>
                    </a:lnTo>
                    <a:lnTo>
                      <a:pt x="1943" y="326"/>
                    </a:lnTo>
                    <a:lnTo>
                      <a:pt x="2020" y="326"/>
                    </a:lnTo>
                    <a:close/>
                  </a:path>
                </a:pathLst>
              </a:custGeom>
              <a:solidFill>
                <a:srgbClr val="005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357"/>
              <p:cNvSpPr>
                <a:spLocks/>
              </p:cNvSpPr>
              <p:nvPr/>
            </p:nvSpPr>
            <p:spPr bwMode="auto">
              <a:xfrm>
                <a:off x="2949" y="469"/>
                <a:ext cx="2086" cy="385"/>
              </a:xfrm>
              <a:custGeom>
                <a:avLst/>
                <a:gdLst>
                  <a:gd name="T0" fmla="*/ 1594 w 2086"/>
                  <a:gd name="T1" fmla="*/ 192 h 385"/>
                  <a:gd name="T2" fmla="*/ 1641 w 2086"/>
                  <a:gd name="T3" fmla="*/ 192 h 385"/>
                  <a:gd name="T4" fmla="*/ 1686 w 2086"/>
                  <a:gd name="T5" fmla="*/ 192 h 385"/>
                  <a:gd name="T6" fmla="*/ 1754 w 2086"/>
                  <a:gd name="T7" fmla="*/ 190 h 385"/>
                  <a:gd name="T8" fmla="*/ 1844 w 2086"/>
                  <a:gd name="T9" fmla="*/ 186 h 385"/>
                  <a:gd name="T10" fmla="*/ 1913 w 2086"/>
                  <a:gd name="T11" fmla="*/ 184 h 385"/>
                  <a:gd name="T12" fmla="*/ 2084 w 2086"/>
                  <a:gd name="T13" fmla="*/ 15 h 385"/>
                  <a:gd name="T14" fmla="*/ 2056 w 2086"/>
                  <a:gd name="T15" fmla="*/ 6 h 385"/>
                  <a:gd name="T16" fmla="*/ 1999 w 2086"/>
                  <a:gd name="T17" fmla="*/ 0 h 385"/>
                  <a:gd name="T18" fmla="*/ 1926 w 2086"/>
                  <a:gd name="T19" fmla="*/ 0 h 385"/>
                  <a:gd name="T20" fmla="*/ 1857 w 2086"/>
                  <a:gd name="T21" fmla="*/ 2 h 385"/>
                  <a:gd name="T22" fmla="*/ 1761 w 2086"/>
                  <a:gd name="T23" fmla="*/ 10 h 385"/>
                  <a:gd name="T24" fmla="*/ 1624 w 2086"/>
                  <a:gd name="T25" fmla="*/ 21 h 385"/>
                  <a:gd name="T26" fmla="*/ 1506 w 2086"/>
                  <a:gd name="T27" fmla="*/ 32 h 385"/>
                  <a:gd name="T28" fmla="*/ 1480 w 2086"/>
                  <a:gd name="T29" fmla="*/ 34 h 385"/>
                  <a:gd name="T30" fmla="*/ 1482 w 2086"/>
                  <a:gd name="T31" fmla="*/ 38 h 385"/>
                  <a:gd name="T32" fmla="*/ 1450 w 2086"/>
                  <a:gd name="T33" fmla="*/ 36 h 385"/>
                  <a:gd name="T34" fmla="*/ 1369 w 2086"/>
                  <a:gd name="T35" fmla="*/ 30 h 385"/>
                  <a:gd name="T36" fmla="*/ 1322 w 2086"/>
                  <a:gd name="T37" fmla="*/ 30 h 385"/>
                  <a:gd name="T38" fmla="*/ 1309 w 2086"/>
                  <a:gd name="T39" fmla="*/ 30 h 385"/>
                  <a:gd name="T40" fmla="*/ 1272 w 2086"/>
                  <a:gd name="T41" fmla="*/ 38 h 385"/>
                  <a:gd name="T42" fmla="*/ 1221 w 2086"/>
                  <a:gd name="T43" fmla="*/ 51 h 385"/>
                  <a:gd name="T44" fmla="*/ 1180 w 2086"/>
                  <a:gd name="T45" fmla="*/ 55 h 385"/>
                  <a:gd name="T46" fmla="*/ 1152 w 2086"/>
                  <a:gd name="T47" fmla="*/ 55 h 385"/>
                  <a:gd name="T48" fmla="*/ 1144 w 2086"/>
                  <a:gd name="T49" fmla="*/ 34 h 385"/>
                  <a:gd name="T50" fmla="*/ 1101 w 2086"/>
                  <a:gd name="T51" fmla="*/ 45 h 385"/>
                  <a:gd name="T52" fmla="*/ 1028 w 2086"/>
                  <a:gd name="T53" fmla="*/ 60 h 385"/>
                  <a:gd name="T54" fmla="*/ 953 w 2086"/>
                  <a:gd name="T55" fmla="*/ 70 h 385"/>
                  <a:gd name="T56" fmla="*/ 908 w 2086"/>
                  <a:gd name="T57" fmla="*/ 77 h 385"/>
                  <a:gd name="T58" fmla="*/ 893 w 2086"/>
                  <a:gd name="T59" fmla="*/ 79 h 385"/>
                  <a:gd name="T60" fmla="*/ 801 w 2086"/>
                  <a:gd name="T61" fmla="*/ 79 h 385"/>
                  <a:gd name="T62" fmla="*/ 765 w 2086"/>
                  <a:gd name="T63" fmla="*/ 79 h 385"/>
                  <a:gd name="T64" fmla="*/ 733 w 2086"/>
                  <a:gd name="T65" fmla="*/ 79 h 385"/>
                  <a:gd name="T66" fmla="*/ 730 w 2086"/>
                  <a:gd name="T67" fmla="*/ 79 h 385"/>
                  <a:gd name="T68" fmla="*/ 578 w 2086"/>
                  <a:gd name="T69" fmla="*/ 135 h 385"/>
                  <a:gd name="T70" fmla="*/ 548 w 2086"/>
                  <a:gd name="T71" fmla="*/ 148 h 385"/>
                  <a:gd name="T72" fmla="*/ 486 w 2086"/>
                  <a:gd name="T73" fmla="*/ 177 h 385"/>
                  <a:gd name="T74" fmla="*/ 403 w 2086"/>
                  <a:gd name="T75" fmla="*/ 225 h 385"/>
                  <a:gd name="T76" fmla="*/ 304 w 2086"/>
                  <a:gd name="T77" fmla="*/ 270 h 385"/>
                  <a:gd name="T78" fmla="*/ 163 w 2086"/>
                  <a:gd name="T79" fmla="*/ 327 h 385"/>
                  <a:gd name="T80" fmla="*/ 116 w 2086"/>
                  <a:gd name="T81" fmla="*/ 345 h 385"/>
                  <a:gd name="T82" fmla="*/ 51 w 2086"/>
                  <a:gd name="T83" fmla="*/ 368 h 385"/>
                  <a:gd name="T84" fmla="*/ 124 w 2086"/>
                  <a:gd name="T85" fmla="*/ 357 h 385"/>
                  <a:gd name="T86" fmla="*/ 189 w 2086"/>
                  <a:gd name="T87" fmla="*/ 355 h 385"/>
                  <a:gd name="T88" fmla="*/ 225 w 2086"/>
                  <a:gd name="T89" fmla="*/ 338 h 385"/>
                  <a:gd name="T90" fmla="*/ 268 w 2086"/>
                  <a:gd name="T91" fmla="*/ 325 h 385"/>
                  <a:gd name="T92" fmla="*/ 300 w 2086"/>
                  <a:gd name="T93" fmla="*/ 323 h 385"/>
                  <a:gd name="T94" fmla="*/ 437 w 2086"/>
                  <a:gd name="T95" fmla="*/ 317 h 385"/>
                  <a:gd name="T96" fmla="*/ 439 w 2086"/>
                  <a:gd name="T97" fmla="*/ 304 h 385"/>
                  <a:gd name="T98" fmla="*/ 486 w 2086"/>
                  <a:gd name="T99" fmla="*/ 287 h 385"/>
                  <a:gd name="T100" fmla="*/ 604 w 2086"/>
                  <a:gd name="T101" fmla="*/ 270 h 385"/>
                  <a:gd name="T102" fmla="*/ 739 w 2086"/>
                  <a:gd name="T103" fmla="*/ 244 h 385"/>
                  <a:gd name="T104" fmla="*/ 857 w 2086"/>
                  <a:gd name="T105" fmla="*/ 222 h 385"/>
                  <a:gd name="T106" fmla="*/ 932 w 2086"/>
                  <a:gd name="T107" fmla="*/ 216 h 385"/>
                  <a:gd name="T108" fmla="*/ 1039 w 2086"/>
                  <a:gd name="T109" fmla="*/ 210 h 385"/>
                  <a:gd name="T110" fmla="*/ 1155 w 2086"/>
                  <a:gd name="T111" fmla="*/ 201 h 385"/>
                  <a:gd name="T112" fmla="*/ 1255 w 2086"/>
                  <a:gd name="T113" fmla="*/ 197 h 385"/>
                  <a:gd name="T114" fmla="*/ 1317 w 2086"/>
                  <a:gd name="T115" fmla="*/ 192 h 385"/>
                  <a:gd name="T116" fmla="*/ 1373 w 2086"/>
                  <a:gd name="T117" fmla="*/ 192 h 385"/>
                  <a:gd name="T118" fmla="*/ 1504 w 2086"/>
                  <a:gd name="T119" fmla="*/ 192 h 385"/>
                  <a:gd name="T120" fmla="*/ 1581 w 2086"/>
                  <a:gd name="T121" fmla="*/ 192 h 3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86"/>
                  <a:gd name="T184" fmla="*/ 0 h 385"/>
                  <a:gd name="T185" fmla="*/ 2086 w 2086"/>
                  <a:gd name="T186" fmla="*/ 385 h 3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86" h="385">
                    <a:moveTo>
                      <a:pt x="1581" y="192"/>
                    </a:moveTo>
                    <a:lnTo>
                      <a:pt x="1585" y="192"/>
                    </a:lnTo>
                    <a:lnTo>
                      <a:pt x="1594" y="192"/>
                    </a:lnTo>
                    <a:lnTo>
                      <a:pt x="1607" y="192"/>
                    </a:lnTo>
                    <a:lnTo>
                      <a:pt x="1624" y="192"/>
                    </a:lnTo>
                    <a:lnTo>
                      <a:pt x="1641" y="192"/>
                    </a:lnTo>
                    <a:lnTo>
                      <a:pt x="1658" y="192"/>
                    </a:lnTo>
                    <a:lnTo>
                      <a:pt x="1673" y="192"/>
                    </a:lnTo>
                    <a:lnTo>
                      <a:pt x="1686" y="192"/>
                    </a:lnTo>
                    <a:lnTo>
                      <a:pt x="1701" y="192"/>
                    </a:lnTo>
                    <a:lnTo>
                      <a:pt x="1724" y="190"/>
                    </a:lnTo>
                    <a:lnTo>
                      <a:pt x="1754" y="190"/>
                    </a:lnTo>
                    <a:lnTo>
                      <a:pt x="1786" y="188"/>
                    </a:lnTo>
                    <a:lnTo>
                      <a:pt x="1819" y="186"/>
                    </a:lnTo>
                    <a:lnTo>
                      <a:pt x="1844" y="186"/>
                    </a:lnTo>
                    <a:lnTo>
                      <a:pt x="1864" y="184"/>
                    </a:lnTo>
                    <a:lnTo>
                      <a:pt x="1870" y="184"/>
                    </a:lnTo>
                    <a:lnTo>
                      <a:pt x="1913" y="184"/>
                    </a:lnTo>
                    <a:lnTo>
                      <a:pt x="2082" y="199"/>
                    </a:lnTo>
                    <a:lnTo>
                      <a:pt x="2086" y="15"/>
                    </a:lnTo>
                    <a:lnTo>
                      <a:pt x="2084" y="15"/>
                    </a:lnTo>
                    <a:lnTo>
                      <a:pt x="2078" y="13"/>
                    </a:lnTo>
                    <a:lnTo>
                      <a:pt x="2069" y="10"/>
                    </a:lnTo>
                    <a:lnTo>
                      <a:pt x="2056" y="6"/>
                    </a:lnTo>
                    <a:lnTo>
                      <a:pt x="2039" y="4"/>
                    </a:lnTo>
                    <a:lnTo>
                      <a:pt x="2020" y="2"/>
                    </a:lnTo>
                    <a:lnTo>
                      <a:pt x="1999" y="0"/>
                    </a:lnTo>
                    <a:lnTo>
                      <a:pt x="1973" y="0"/>
                    </a:lnTo>
                    <a:lnTo>
                      <a:pt x="1949" y="0"/>
                    </a:lnTo>
                    <a:lnTo>
                      <a:pt x="1926" y="0"/>
                    </a:lnTo>
                    <a:lnTo>
                      <a:pt x="1904" y="0"/>
                    </a:lnTo>
                    <a:lnTo>
                      <a:pt x="1883" y="2"/>
                    </a:lnTo>
                    <a:lnTo>
                      <a:pt x="1857" y="2"/>
                    </a:lnTo>
                    <a:lnTo>
                      <a:pt x="1829" y="4"/>
                    </a:lnTo>
                    <a:lnTo>
                      <a:pt x="1799" y="6"/>
                    </a:lnTo>
                    <a:lnTo>
                      <a:pt x="1761" y="10"/>
                    </a:lnTo>
                    <a:lnTo>
                      <a:pt x="1718" y="15"/>
                    </a:lnTo>
                    <a:lnTo>
                      <a:pt x="1671" y="17"/>
                    </a:lnTo>
                    <a:lnTo>
                      <a:pt x="1624" y="21"/>
                    </a:lnTo>
                    <a:lnTo>
                      <a:pt x="1579" y="25"/>
                    </a:lnTo>
                    <a:lnTo>
                      <a:pt x="1538" y="30"/>
                    </a:lnTo>
                    <a:lnTo>
                      <a:pt x="1506" y="32"/>
                    </a:lnTo>
                    <a:lnTo>
                      <a:pt x="1487" y="34"/>
                    </a:lnTo>
                    <a:lnTo>
                      <a:pt x="1478" y="34"/>
                    </a:lnTo>
                    <a:lnTo>
                      <a:pt x="1480" y="34"/>
                    </a:lnTo>
                    <a:lnTo>
                      <a:pt x="1482" y="36"/>
                    </a:lnTo>
                    <a:lnTo>
                      <a:pt x="1482" y="38"/>
                    </a:lnTo>
                    <a:lnTo>
                      <a:pt x="1478" y="38"/>
                    </a:lnTo>
                    <a:lnTo>
                      <a:pt x="1467" y="38"/>
                    </a:lnTo>
                    <a:lnTo>
                      <a:pt x="1450" y="36"/>
                    </a:lnTo>
                    <a:lnTo>
                      <a:pt x="1422" y="34"/>
                    </a:lnTo>
                    <a:lnTo>
                      <a:pt x="1394" y="32"/>
                    </a:lnTo>
                    <a:lnTo>
                      <a:pt x="1369" y="30"/>
                    </a:lnTo>
                    <a:lnTo>
                      <a:pt x="1349" y="30"/>
                    </a:lnTo>
                    <a:lnTo>
                      <a:pt x="1334" y="28"/>
                    </a:lnTo>
                    <a:lnTo>
                      <a:pt x="1322" y="30"/>
                    </a:lnTo>
                    <a:lnTo>
                      <a:pt x="1315" y="30"/>
                    </a:lnTo>
                    <a:lnTo>
                      <a:pt x="1311" y="30"/>
                    </a:lnTo>
                    <a:lnTo>
                      <a:pt x="1309" y="30"/>
                    </a:lnTo>
                    <a:lnTo>
                      <a:pt x="1290" y="30"/>
                    </a:lnTo>
                    <a:lnTo>
                      <a:pt x="1285" y="32"/>
                    </a:lnTo>
                    <a:lnTo>
                      <a:pt x="1272" y="38"/>
                    </a:lnTo>
                    <a:lnTo>
                      <a:pt x="1255" y="45"/>
                    </a:lnTo>
                    <a:lnTo>
                      <a:pt x="1234" y="49"/>
                    </a:lnTo>
                    <a:lnTo>
                      <a:pt x="1221" y="51"/>
                    </a:lnTo>
                    <a:lnTo>
                      <a:pt x="1208" y="53"/>
                    </a:lnTo>
                    <a:lnTo>
                      <a:pt x="1195" y="53"/>
                    </a:lnTo>
                    <a:lnTo>
                      <a:pt x="1180" y="55"/>
                    </a:lnTo>
                    <a:lnTo>
                      <a:pt x="1170" y="55"/>
                    </a:lnTo>
                    <a:lnTo>
                      <a:pt x="1159" y="55"/>
                    </a:lnTo>
                    <a:lnTo>
                      <a:pt x="1152" y="55"/>
                    </a:lnTo>
                    <a:lnTo>
                      <a:pt x="1150" y="55"/>
                    </a:lnTo>
                    <a:lnTo>
                      <a:pt x="1146" y="34"/>
                    </a:lnTo>
                    <a:lnTo>
                      <a:pt x="1144" y="34"/>
                    </a:lnTo>
                    <a:lnTo>
                      <a:pt x="1133" y="38"/>
                    </a:lnTo>
                    <a:lnTo>
                      <a:pt x="1120" y="40"/>
                    </a:lnTo>
                    <a:lnTo>
                      <a:pt x="1101" y="45"/>
                    </a:lnTo>
                    <a:lnTo>
                      <a:pt x="1080" y="51"/>
                    </a:lnTo>
                    <a:lnTo>
                      <a:pt x="1054" y="55"/>
                    </a:lnTo>
                    <a:lnTo>
                      <a:pt x="1028" y="60"/>
                    </a:lnTo>
                    <a:lnTo>
                      <a:pt x="1000" y="64"/>
                    </a:lnTo>
                    <a:lnTo>
                      <a:pt x="975" y="68"/>
                    </a:lnTo>
                    <a:lnTo>
                      <a:pt x="953" y="70"/>
                    </a:lnTo>
                    <a:lnTo>
                      <a:pt x="934" y="73"/>
                    </a:lnTo>
                    <a:lnTo>
                      <a:pt x="919" y="75"/>
                    </a:lnTo>
                    <a:lnTo>
                      <a:pt x="908" y="77"/>
                    </a:lnTo>
                    <a:lnTo>
                      <a:pt x="900" y="79"/>
                    </a:lnTo>
                    <a:lnTo>
                      <a:pt x="895" y="79"/>
                    </a:lnTo>
                    <a:lnTo>
                      <a:pt x="893" y="79"/>
                    </a:lnTo>
                    <a:lnTo>
                      <a:pt x="812" y="79"/>
                    </a:lnTo>
                    <a:lnTo>
                      <a:pt x="810" y="79"/>
                    </a:lnTo>
                    <a:lnTo>
                      <a:pt x="801" y="79"/>
                    </a:lnTo>
                    <a:lnTo>
                      <a:pt x="790" y="79"/>
                    </a:lnTo>
                    <a:lnTo>
                      <a:pt x="778" y="79"/>
                    </a:lnTo>
                    <a:lnTo>
                      <a:pt x="765" y="79"/>
                    </a:lnTo>
                    <a:lnTo>
                      <a:pt x="752" y="79"/>
                    </a:lnTo>
                    <a:lnTo>
                      <a:pt x="741" y="79"/>
                    </a:lnTo>
                    <a:lnTo>
                      <a:pt x="733" y="79"/>
                    </a:lnTo>
                    <a:lnTo>
                      <a:pt x="730" y="79"/>
                    </a:lnTo>
                    <a:lnTo>
                      <a:pt x="581" y="135"/>
                    </a:lnTo>
                    <a:lnTo>
                      <a:pt x="578" y="135"/>
                    </a:lnTo>
                    <a:lnTo>
                      <a:pt x="572" y="137"/>
                    </a:lnTo>
                    <a:lnTo>
                      <a:pt x="563" y="141"/>
                    </a:lnTo>
                    <a:lnTo>
                      <a:pt x="548" y="148"/>
                    </a:lnTo>
                    <a:lnTo>
                      <a:pt x="531" y="156"/>
                    </a:lnTo>
                    <a:lnTo>
                      <a:pt x="512" y="165"/>
                    </a:lnTo>
                    <a:lnTo>
                      <a:pt x="486" y="177"/>
                    </a:lnTo>
                    <a:lnTo>
                      <a:pt x="461" y="192"/>
                    </a:lnTo>
                    <a:lnTo>
                      <a:pt x="433" y="210"/>
                    </a:lnTo>
                    <a:lnTo>
                      <a:pt x="403" y="225"/>
                    </a:lnTo>
                    <a:lnTo>
                      <a:pt x="373" y="240"/>
                    </a:lnTo>
                    <a:lnTo>
                      <a:pt x="341" y="255"/>
                    </a:lnTo>
                    <a:lnTo>
                      <a:pt x="304" y="270"/>
                    </a:lnTo>
                    <a:lnTo>
                      <a:pt x="261" y="287"/>
                    </a:lnTo>
                    <a:lnTo>
                      <a:pt x="216" y="306"/>
                    </a:lnTo>
                    <a:lnTo>
                      <a:pt x="163" y="327"/>
                    </a:lnTo>
                    <a:lnTo>
                      <a:pt x="148" y="332"/>
                    </a:lnTo>
                    <a:lnTo>
                      <a:pt x="133" y="338"/>
                    </a:lnTo>
                    <a:lnTo>
                      <a:pt x="116" y="345"/>
                    </a:lnTo>
                    <a:lnTo>
                      <a:pt x="94" y="353"/>
                    </a:lnTo>
                    <a:lnTo>
                      <a:pt x="73" y="360"/>
                    </a:lnTo>
                    <a:lnTo>
                      <a:pt x="51" y="368"/>
                    </a:lnTo>
                    <a:lnTo>
                      <a:pt x="26" y="377"/>
                    </a:lnTo>
                    <a:lnTo>
                      <a:pt x="0" y="385"/>
                    </a:lnTo>
                    <a:lnTo>
                      <a:pt x="124" y="357"/>
                    </a:lnTo>
                    <a:lnTo>
                      <a:pt x="189" y="347"/>
                    </a:lnTo>
                    <a:lnTo>
                      <a:pt x="189" y="351"/>
                    </a:lnTo>
                    <a:lnTo>
                      <a:pt x="189" y="355"/>
                    </a:lnTo>
                    <a:lnTo>
                      <a:pt x="195" y="357"/>
                    </a:lnTo>
                    <a:lnTo>
                      <a:pt x="212" y="347"/>
                    </a:lnTo>
                    <a:lnTo>
                      <a:pt x="225" y="338"/>
                    </a:lnTo>
                    <a:lnTo>
                      <a:pt x="238" y="334"/>
                    </a:lnTo>
                    <a:lnTo>
                      <a:pt x="253" y="330"/>
                    </a:lnTo>
                    <a:lnTo>
                      <a:pt x="268" y="325"/>
                    </a:lnTo>
                    <a:lnTo>
                      <a:pt x="281" y="325"/>
                    </a:lnTo>
                    <a:lnTo>
                      <a:pt x="291" y="323"/>
                    </a:lnTo>
                    <a:lnTo>
                      <a:pt x="300" y="323"/>
                    </a:lnTo>
                    <a:lnTo>
                      <a:pt x="302" y="323"/>
                    </a:lnTo>
                    <a:lnTo>
                      <a:pt x="437" y="317"/>
                    </a:lnTo>
                    <a:lnTo>
                      <a:pt x="435" y="312"/>
                    </a:lnTo>
                    <a:lnTo>
                      <a:pt x="435" y="308"/>
                    </a:lnTo>
                    <a:lnTo>
                      <a:pt x="439" y="304"/>
                    </a:lnTo>
                    <a:lnTo>
                      <a:pt x="448" y="297"/>
                    </a:lnTo>
                    <a:lnTo>
                      <a:pt x="463" y="293"/>
                    </a:lnTo>
                    <a:lnTo>
                      <a:pt x="486" y="287"/>
                    </a:lnTo>
                    <a:lnTo>
                      <a:pt x="521" y="282"/>
                    </a:lnTo>
                    <a:lnTo>
                      <a:pt x="561" y="278"/>
                    </a:lnTo>
                    <a:lnTo>
                      <a:pt x="604" y="270"/>
                    </a:lnTo>
                    <a:lnTo>
                      <a:pt x="649" y="261"/>
                    </a:lnTo>
                    <a:lnTo>
                      <a:pt x="696" y="252"/>
                    </a:lnTo>
                    <a:lnTo>
                      <a:pt x="739" y="244"/>
                    </a:lnTo>
                    <a:lnTo>
                      <a:pt x="782" y="235"/>
                    </a:lnTo>
                    <a:lnTo>
                      <a:pt x="820" y="227"/>
                    </a:lnTo>
                    <a:lnTo>
                      <a:pt x="857" y="222"/>
                    </a:lnTo>
                    <a:lnTo>
                      <a:pt x="876" y="220"/>
                    </a:lnTo>
                    <a:lnTo>
                      <a:pt x="902" y="218"/>
                    </a:lnTo>
                    <a:lnTo>
                      <a:pt x="932" y="216"/>
                    </a:lnTo>
                    <a:lnTo>
                      <a:pt x="966" y="214"/>
                    </a:lnTo>
                    <a:lnTo>
                      <a:pt x="1000" y="212"/>
                    </a:lnTo>
                    <a:lnTo>
                      <a:pt x="1039" y="210"/>
                    </a:lnTo>
                    <a:lnTo>
                      <a:pt x="1077" y="207"/>
                    </a:lnTo>
                    <a:lnTo>
                      <a:pt x="1116" y="203"/>
                    </a:lnTo>
                    <a:lnTo>
                      <a:pt x="1155" y="201"/>
                    </a:lnTo>
                    <a:lnTo>
                      <a:pt x="1191" y="199"/>
                    </a:lnTo>
                    <a:lnTo>
                      <a:pt x="1225" y="197"/>
                    </a:lnTo>
                    <a:lnTo>
                      <a:pt x="1255" y="197"/>
                    </a:lnTo>
                    <a:lnTo>
                      <a:pt x="1281" y="195"/>
                    </a:lnTo>
                    <a:lnTo>
                      <a:pt x="1302" y="192"/>
                    </a:lnTo>
                    <a:lnTo>
                      <a:pt x="1317" y="192"/>
                    </a:lnTo>
                    <a:lnTo>
                      <a:pt x="1324" y="192"/>
                    </a:lnTo>
                    <a:lnTo>
                      <a:pt x="1341" y="192"/>
                    </a:lnTo>
                    <a:lnTo>
                      <a:pt x="1373" y="192"/>
                    </a:lnTo>
                    <a:lnTo>
                      <a:pt x="1414" y="192"/>
                    </a:lnTo>
                    <a:lnTo>
                      <a:pt x="1459" y="192"/>
                    </a:lnTo>
                    <a:lnTo>
                      <a:pt x="1504" y="192"/>
                    </a:lnTo>
                    <a:lnTo>
                      <a:pt x="1544" y="192"/>
                    </a:lnTo>
                    <a:lnTo>
                      <a:pt x="1570" y="192"/>
                    </a:lnTo>
                    <a:lnTo>
                      <a:pt x="1581" y="192"/>
                    </a:lnTo>
                    <a:close/>
                  </a:path>
                </a:pathLst>
              </a:custGeom>
              <a:solidFill>
                <a:srgbClr val="829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358"/>
              <p:cNvSpPr>
                <a:spLocks/>
              </p:cNvSpPr>
              <p:nvPr/>
            </p:nvSpPr>
            <p:spPr bwMode="auto">
              <a:xfrm>
                <a:off x="912" y="96"/>
                <a:ext cx="4224" cy="4224"/>
              </a:xfrm>
              <a:custGeom>
                <a:avLst/>
                <a:gdLst>
                  <a:gd name="T0" fmla="*/ 373 w 4224"/>
                  <a:gd name="T1" fmla="*/ 0 h 4224"/>
                  <a:gd name="T2" fmla="*/ 373 w 4224"/>
                  <a:gd name="T3" fmla="*/ 101 h 4224"/>
                  <a:gd name="T4" fmla="*/ 4123 w 4224"/>
                  <a:gd name="T5" fmla="*/ 101 h 4224"/>
                  <a:gd name="T6" fmla="*/ 4123 w 4224"/>
                  <a:gd name="T7" fmla="*/ 4123 h 4224"/>
                  <a:gd name="T8" fmla="*/ 101 w 4224"/>
                  <a:gd name="T9" fmla="*/ 4123 h 4224"/>
                  <a:gd name="T10" fmla="*/ 101 w 4224"/>
                  <a:gd name="T11" fmla="*/ 101 h 4224"/>
                  <a:gd name="T12" fmla="*/ 373 w 4224"/>
                  <a:gd name="T13" fmla="*/ 101 h 4224"/>
                  <a:gd name="T14" fmla="*/ 373 w 4224"/>
                  <a:gd name="T15" fmla="*/ 0 h 4224"/>
                  <a:gd name="T16" fmla="*/ 0 w 4224"/>
                  <a:gd name="T17" fmla="*/ 0 h 4224"/>
                  <a:gd name="T18" fmla="*/ 0 w 4224"/>
                  <a:gd name="T19" fmla="*/ 4224 h 4224"/>
                  <a:gd name="T20" fmla="*/ 4224 w 4224"/>
                  <a:gd name="T21" fmla="*/ 4224 h 4224"/>
                  <a:gd name="T22" fmla="*/ 4224 w 4224"/>
                  <a:gd name="T23" fmla="*/ 0 h 4224"/>
                  <a:gd name="T24" fmla="*/ 373 w 4224"/>
                  <a:gd name="T25" fmla="*/ 0 h 4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24"/>
                  <a:gd name="T40" fmla="*/ 0 h 4224"/>
                  <a:gd name="T41" fmla="*/ 4224 w 4224"/>
                  <a:gd name="T42" fmla="*/ 4224 h 4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24" h="4224">
                    <a:moveTo>
                      <a:pt x="373" y="0"/>
                    </a:moveTo>
                    <a:lnTo>
                      <a:pt x="373" y="101"/>
                    </a:lnTo>
                    <a:lnTo>
                      <a:pt x="4123" y="101"/>
                    </a:lnTo>
                    <a:lnTo>
                      <a:pt x="4123" y="4123"/>
                    </a:lnTo>
                    <a:lnTo>
                      <a:pt x="101" y="4123"/>
                    </a:lnTo>
                    <a:lnTo>
                      <a:pt x="101" y="101"/>
                    </a:lnTo>
                    <a:lnTo>
                      <a:pt x="373" y="101"/>
                    </a:lnTo>
                    <a:lnTo>
                      <a:pt x="373" y="0"/>
                    </a:lnTo>
                    <a:lnTo>
                      <a:pt x="0" y="0"/>
                    </a:lnTo>
                    <a:lnTo>
                      <a:pt x="0" y="4224"/>
                    </a:lnTo>
                    <a:lnTo>
                      <a:pt x="4224" y="4224"/>
                    </a:lnTo>
                    <a:lnTo>
                      <a:pt x="4224" y="0"/>
                    </a:lnTo>
                    <a:lnTo>
                      <a:pt x="3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9" name="Picture 359" descr="exit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2544"/>
              <a:ext cx="432"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5867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Emergency Action Plan</a:t>
            </a:r>
          </a:p>
        </p:txBody>
      </p:sp>
      <p:sp>
        <p:nvSpPr>
          <p:cNvPr id="4099" name="Subtitle 2"/>
          <p:cNvSpPr>
            <a:spLocks noGrp="1"/>
          </p:cNvSpPr>
          <p:nvPr>
            <p:ph type="subTitle" idx="1"/>
          </p:nvPr>
        </p:nvSpPr>
        <p:spPr>
          <a:xfrm>
            <a:off x="609600" y="1295400"/>
            <a:ext cx="7924800" cy="4800600"/>
          </a:xfrm>
        </p:spPr>
        <p:txBody>
          <a:bodyPr/>
          <a:lstStyle/>
          <a:p>
            <a:pPr algn="l">
              <a:lnSpc>
                <a:spcPct val="90000"/>
              </a:lnSpc>
            </a:pPr>
            <a:r>
              <a:rPr lang="en-US" dirty="0">
                <a:solidFill>
                  <a:schemeClr val="tx1"/>
                </a:solidFill>
                <a:cs typeface="Times New Roman" pitchFamily="18" charset="0"/>
              </a:rPr>
              <a:t>Describes actions that must be taken to </a:t>
            </a:r>
            <a:r>
              <a:rPr lang="en-US" dirty="0" smtClean="0">
                <a:solidFill>
                  <a:schemeClr val="tx1"/>
                </a:solidFill>
                <a:cs typeface="Times New Roman" pitchFamily="18" charset="0"/>
              </a:rPr>
              <a:t>ensure </a:t>
            </a:r>
            <a:r>
              <a:rPr lang="en-US" dirty="0">
                <a:solidFill>
                  <a:schemeClr val="tx1"/>
                </a:solidFill>
                <a:cs typeface="Times New Roman" pitchFamily="18" charset="0"/>
              </a:rPr>
              <a:t>employee safety in emergencies. </a:t>
            </a:r>
          </a:p>
          <a:p>
            <a:pPr algn="l">
              <a:lnSpc>
                <a:spcPct val="90000"/>
              </a:lnSpc>
            </a:pPr>
            <a:r>
              <a:rPr lang="en-US" dirty="0">
                <a:solidFill>
                  <a:schemeClr val="tx1"/>
                </a:solidFill>
                <a:latin typeface="Times New Roman" pitchFamily="18" charset="0"/>
                <a:cs typeface="Times New Roman" pitchFamily="18" charset="0"/>
              </a:rPr>
              <a:t>→ </a:t>
            </a:r>
            <a:r>
              <a:rPr lang="en-US" dirty="0">
                <a:solidFill>
                  <a:schemeClr val="tx1"/>
                </a:solidFill>
                <a:cs typeface="Times New Roman" pitchFamily="18" charset="0"/>
              </a:rPr>
              <a:t>Includes floor plans or maps which show  </a:t>
            </a:r>
            <a:r>
              <a:rPr lang="en-US" dirty="0" smtClean="0">
                <a:solidFill>
                  <a:schemeClr val="tx1"/>
                </a:solidFill>
                <a:cs typeface="Times New Roman" pitchFamily="18" charset="0"/>
              </a:rPr>
              <a:t> emergency </a:t>
            </a:r>
            <a:r>
              <a:rPr lang="en-US" dirty="0">
                <a:solidFill>
                  <a:schemeClr val="tx1"/>
                </a:solidFill>
                <a:cs typeface="Times New Roman" pitchFamily="18" charset="0"/>
              </a:rPr>
              <a:t>escape routes.</a:t>
            </a:r>
          </a:p>
          <a:p>
            <a:pPr algn="l">
              <a:lnSpc>
                <a:spcPct val="90000"/>
              </a:lnSpc>
            </a:pPr>
            <a:r>
              <a:rPr lang="en-US" dirty="0">
                <a:solidFill>
                  <a:schemeClr val="tx1"/>
                </a:solidFill>
                <a:latin typeface="Times New Roman" pitchFamily="18" charset="0"/>
                <a:cs typeface="Times New Roman" pitchFamily="18" charset="0"/>
              </a:rPr>
              <a:t>→ </a:t>
            </a:r>
            <a:r>
              <a:rPr lang="en-US" dirty="0">
                <a:solidFill>
                  <a:schemeClr val="tx1"/>
                </a:solidFill>
                <a:cs typeface="Times New Roman" pitchFamily="18" charset="0"/>
              </a:rPr>
              <a:t>Tells employees what actions to take in emergency situations.</a:t>
            </a:r>
          </a:p>
          <a:p>
            <a:pPr algn="l">
              <a:lnSpc>
                <a:spcPct val="90000"/>
              </a:lnSpc>
            </a:pPr>
            <a:r>
              <a:rPr lang="en-US" dirty="0">
                <a:solidFill>
                  <a:schemeClr val="tx1"/>
                </a:solidFill>
                <a:latin typeface="Times New Roman" pitchFamily="18" charset="0"/>
                <a:cs typeface="Times New Roman" pitchFamily="18" charset="0"/>
              </a:rPr>
              <a:t>→ </a:t>
            </a:r>
            <a:r>
              <a:rPr lang="en-US" dirty="0">
                <a:solidFill>
                  <a:schemeClr val="tx1"/>
                </a:solidFill>
                <a:cs typeface="Times New Roman" pitchFamily="18" charset="0"/>
              </a:rPr>
              <a:t>Covers emergencies the employer may     reasonably expect such as:</a:t>
            </a:r>
          </a:p>
          <a:p>
            <a:pPr algn="l">
              <a:lnSpc>
                <a:spcPct val="90000"/>
              </a:lnSpc>
            </a:pPr>
            <a:r>
              <a:rPr lang="en-US" dirty="0" smtClean="0">
                <a:solidFill>
                  <a:schemeClr val="tx1"/>
                </a:solidFill>
                <a:cs typeface="Times New Roman" pitchFamily="18" charset="0"/>
              </a:rPr>
              <a:t>▪ </a:t>
            </a:r>
            <a:r>
              <a:rPr lang="en-US" dirty="0">
                <a:solidFill>
                  <a:schemeClr val="tx1"/>
                </a:solidFill>
                <a:cs typeface="Times New Roman" pitchFamily="18" charset="0"/>
              </a:rPr>
              <a:t>Fires         </a:t>
            </a:r>
            <a:r>
              <a:rPr lang="en-US" dirty="0" smtClean="0">
                <a:solidFill>
                  <a:schemeClr val="tx1"/>
                </a:solidFill>
                <a:cs typeface="Times New Roman" pitchFamily="18" charset="0"/>
              </a:rPr>
              <a:t>         ▪ </a:t>
            </a:r>
            <a:r>
              <a:rPr lang="en-US" dirty="0">
                <a:solidFill>
                  <a:schemeClr val="tx1"/>
                </a:solidFill>
                <a:cs typeface="Times New Roman" pitchFamily="18" charset="0"/>
              </a:rPr>
              <a:t>Explosions          ▪ Floods                                                ▪ Tornadoes          ▪ Hurricanes                               ▪ Toxic chemical releases    </a:t>
            </a:r>
            <a:r>
              <a:rPr lang="en-US" dirty="0" smtClean="0">
                <a:solidFill>
                  <a:schemeClr val="tx1"/>
                </a:solidFill>
                <a:cs typeface="Times New Roman" pitchFamily="18" charset="0"/>
              </a:rPr>
              <a:t>        ▪ </a:t>
            </a:r>
            <a:r>
              <a:rPr lang="en-US" dirty="0">
                <a:solidFill>
                  <a:schemeClr val="tx1"/>
                </a:solidFill>
                <a:cs typeface="Times New Roman" pitchFamily="18" charset="0"/>
              </a:rPr>
              <a:t>Power Failure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764284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Fire Prevention Plan</a:t>
            </a:r>
          </a:p>
        </p:txBody>
      </p:sp>
      <p:sp>
        <p:nvSpPr>
          <p:cNvPr id="4099" name="Subtitle 2"/>
          <p:cNvSpPr>
            <a:spLocks noGrp="1"/>
          </p:cNvSpPr>
          <p:nvPr>
            <p:ph type="subTitle" idx="1"/>
          </p:nvPr>
        </p:nvSpPr>
        <p:spPr>
          <a:xfrm>
            <a:off x="609600" y="1295400"/>
            <a:ext cx="7924800" cy="4800600"/>
          </a:xfrm>
        </p:spPr>
        <p:txBody>
          <a:bodyPr/>
          <a:lstStyle/>
          <a:p>
            <a:pPr algn="l">
              <a:spcBef>
                <a:spcPct val="0"/>
              </a:spcBef>
            </a:pPr>
            <a:r>
              <a:rPr lang="en-US" dirty="0">
                <a:solidFill>
                  <a:schemeClr val="tx1"/>
                </a:solidFill>
                <a:cs typeface="Times New Roman" pitchFamily="18" charset="0"/>
              </a:rPr>
              <a:t>The plan must include: </a:t>
            </a:r>
          </a:p>
          <a:p>
            <a:pPr algn="l">
              <a:spcBef>
                <a:spcPct val="0"/>
              </a:spcBef>
            </a:pPr>
            <a:r>
              <a:rPr lang="en-US" dirty="0">
                <a:solidFill>
                  <a:schemeClr val="tx1"/>
                </a:solidFill>
                <a:cs typeface="Times New Roman" pitchFamily="18" charset="0"/>
              </a:rPr>
              <a:t>  -A list of the major fire hazards and handling,   storage, and control procedures.</a:t>
            </a:r>
          </a:p>
          <a:p>
            <a:pPr algn="l">
              <a:spcBef>
                <a:spcPct val="0"/>
              </a:spcBef>
            </a:pPr>
            <a:r>
              <a:rPr lang="en-US" dirty="0">
                <a:solidFill>
                  <a:schemeClr val="tx1"/>
                </a:solidFill>
                <a:cs typeface="Times New Roman" pitchFamily="18" charset="0"/>
              </a:rPr>
              <a:t>  -Names/job titles of persons responsible for maintenance of equipment and systems to prevent or control ignitions or fires.</a:t>
            </a:r>
          </a:p>
          <a:p>
            <a:pPr algn="l"/>
            <a:r>
              <a:rPr lang="en-US" dirty="0">
                <a:solidFill>
                  <a:schemeClr val="tx1"/>
                </a:solidFill>
                <a:cs typeface="Times New Roman" pitchFamily="18" charset="0"/>
              </a:rPr>
              <a:t>  -Names or job titles of persons responsible      for control of fuel source hazards.</a:t>
            </a:r>
          </a:p>
          <a:p>
            <a:pPr algn="l"/>
            <a:r>
              <a:rPr lang="en-US" dirty="0">
                <a:solidFill>
                  <a:schemeClr val="tx1"/>
                </a:solidFill>
                <a:cs typeface="Times New Roman" pitchFamily="18" charset="0"/>
              </a:rPr>
              <a:t>  -Training for all employees who                    have responsibilities in the plan</a:t>
            </a:r>
            <a:r>
              <a:rPr lang="en-US" dirty="0">
                <a:cs typeface="Times New Roman" pitchFamily="18" charset="0"/>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10" name="Picture 5" descr="C:\Documents and Settings\spakosh\Local Settings\Temporary Internet Files\Content.IE5\XVE71912\MP90017557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319588"/>
            <a:ext cx="280193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rot="19490460">
            <a:off x="6932612" y="4932362"/>
            <a:ext cx="1031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sz="1300" dirty="0">
                <a:solidFill>
                  <a:schemeClr val="bg1"/>
                </a:solidFill>
                <a:latin typeface="Verdana" pitchFamily="34" charset="0"/>
              </a:rPr>
              <a:t>Fire Prev. Plan</a:t>
            </a:r>
          </a:p>
        </p:txBody>
      </p:sp>
    </p:spTree>
    <p:extLst>
      <p:ext uri="{BB962C8B-B14F-4D97-AF65-F5344CB8AC3E}">
        <p14:creationId xmlns:p14="http://schemas.microsoft.com/office/powerpoint/2010/main" val="1849608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Ingredients of a Fire</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ea typeface="Verdana" pitchFamily="34" charset="0"/>
                <a:cs typeface="Verdana" pitchFamily="34" charset="0"/>
              </a:rPr>
              <a:t>There are three fundamental and essential      “ingredients” necessary to produce the chemical reaction that is called fire:</a:t>
            </a:r>
          </a:p>
          <a:p>
            <a:pPr lvl="2" algn="l"/>
            <a:r>
              <a:rPr lang="en-US" sz="2500" b="1" i="1" u="sng" dirty="0">
                <a:solidFill>
                  <a:srgbClr val="0070C0"/>
                </a:solidFill>
                <a:latin typeface="Verdana" pitchFamily="34" charset="0"/>
                <a:ea typeface="Verdana" pitchFamily="34" charset="0"/>
                <a:cs typeface="Verdana" pitchFamily="34" charset="0"/>
              </a:rPr>
              <a:t>Oxygen</a:t>
            </a:r>
            <a:r>
              <a:rPr lang="en-US" sz="2500" b="1" i="1" dirty="0">
                <a:solidFill>
                  <a:srgbClr val="0070C0"/>
                </a:solidFill>
                <a:latin typeface="Verdana" pitchFamily="34" charset="0"/>
                <a:ea typeface="Verdana" pitchFamily="34" charset="0"/>
                <a:cs typeface="Verdana" pitchFamily="34" charset="0"/>
              </a:rPr>
              <a:t> - the catalyst</a:t>
            </a:r>
          </a:p>
          <a:p>
            <a:pPr lvl="2" algn="l"/>
            <a:r>
              <a:rPr lang="en-US" sz="2500" b="1" i="1" u="sng" dirty="0">
                <a:solidFill>
                  <a:srgbClr val="0070C0"/>
                </a:solidFill>
                <a:latin typeface="Verdana" pitchFamily="34" charset="0"/>
                <a:ea typeface="Verdana" pitchFamily="34" charset="0"/>
                <a:cs typeface="Verdana" pitchFamily="34" charset="0"/>
              </a:rPr>
              <a:t>Heat</a:t>
            </a:r>
            <a:r>
              <a:rPr lang="en-US" sz="2500" b="1" i="1" dirty="0">
                <a:solidFill>
                  <a:srgbClr val="0070C0"/>
                </a:solidFill>
                <a:latin typeface="Verdana" pitchFamily="34" charset="0"/>
                <a:ea typeface="Verdana" pitchFamily="34" charset="0"/>
                <a:cs typeface="Verdana" pitchFamily="34" charset="0"/>
              </a:rPr>
              <a:t> - the ignition source</a:t>
            </a:r>
          </a:p>
          <a:p>
            <a:pPr lvl="2" algn="l"/>
            <a:r>
              <a:rPr lang="en-US" sz="2500" b="1" i="1" u="sng" dirty="0">
                <a:solidFill>
                  <a:srgbClr val="0070C0"/>
                </a:solidFill>
                <a:latin typeface="Verdana" pitchFamily="34" charset="0"/>
                <a:ea typeface="Verdana" pitchFamily="34" charset="0"/>
                <a:cs typeface="Verdana" pitchFamily="34" charset="0"/>
              </a:rPr>
              <a:t>Fuel</a:t>
            </a:r>
            <a:r>
              <a:rPr lang="en-US" sz="2500" b="1" i="1" dirty="0">
                <a:solidFill>
                  <a:srgbClr val="0070C0"/>
                </a:solidFill>
                <a:latin typeface="Verdana" pitchFamily="34" charset="0"/>
                <a:ea typeface="Verdana" pitchFamily="34" charset="0"/>
                <a:cs typeface="Verdana" pitchFamily="34" charset="0"/>
              </a:rPr>
              <a:t> - solid, liquid, or gas that burns</a:t>
            </a:r>
          </a:p>
          <a:p>
            <a:pPr algn="l"/>
            <a:r>
              <a:rPr lang="en-US" dirty="0">
                <a:solidFill>
                  <a:schemeClr val="tx1"/>
                </a:solidFill>
                <a:ea typeface="Verdana" pitchFamily="34" charset="0"/>
                <a:cs typeface="Verdana" pitchFamily="34" charset="0"/>
              </a:rPr>
              <a:t>You remove one of these ingredients, you can extinguish the fire.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5827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Fire Triangle/Tetrahedron</a:t>
            </a:r>
          </a:p>
        </p:txBody>
      </p:sp>
      <p:sp>
        <p:nvSpPr>
          <p:cNvPr id="4099" name="Subtitle 2"/>
          <p:cNvSpPr>
            <a:spLocks noGrp="1"/>
          </p:cNvSpPr>
          <p:nvPr>
            <p:ph type="subTitle" idx="1"/>
          </p:nvPr>
        </p:nvSpPr>
        <p:spPr>
          <a:xfrm>
            <a:off x="448469" y="4267200"/>
            <a:ext cx="8077200" cy="1905000"/>
          </a:xfrm>
        </p:spPr>
        <p:txBody>
          <a:bodyPr/>
          <a:lstStyle/>
          <a:p>
            <a:r>
              <a:rPr lang="en-US" sz="2000" dirty="0">
                <a:solidFill>
                  <a:schemeClr val="tx1"/>
                </a:solidFill>
                <a:cs typeface="Tahoma" pitchFamily="34" charset="0"/>
              </a:rPr>
              <a:t>Fire Triangle = Oxygen, heat, and fuel   </a:t>
            </a:r>
          </a:p>
          <a:p>
            <a:r>
              <a:rPr lang="en-US" sz="2000" dirty="0">
                <a:solidFill>
                  <a:schemeClr val="tx1"/>
                </a:solidFill>
                <a:cs typeface="Tahoma" pitchFamily="34" charset="0"/>
              </a:rPr>
              <a:t>Fire Tetrahedron = Add chemical reaction</a:t>
            </a:r>
          </a:p>
          <a:p>
            <a:r>
              <a:rPr lang="en-US" sz="2000" dirty="0">
                <a:solidFill>
                  <a:schemeClr val="tx1"/>
                </a:solidFill>
                <a:cs typeface="Tahoma" pitchFamily="34" charset="0"/>
              </a:rPr>
              <a:t>Remove any of these items = No fire (fire goes out)</a:t>
            </a:r>
          </a:p>
          <a:p>
            <a:r>
              <a:rPr lang="en-US" sz="2000" dirty="0">
                <a:solidFill>
                  <a:schemeClr val="tx1"/>
                </a:solidFill>
                <a:cs typeface="Tahoma" pitchFamily="34" charset="0"/>
              </a:rPr>
              <a:t>Basic Fire safety/prevention = Keep fuel &amp; ignition sources separate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6" name="Content Placeholder 3" descr="Fire Triangle-Tetrahed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371600"/>
            <a:ext cx="4294188"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960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Portable Fire Extinguishers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sp>
        <p:nvSpPr>
          <p:cNvPr id="6" name="Text Box 5"/>
          <p:cNvSpPr txBox="1">
            <a:spLocks noChangeArrowheads="1"/>
          </p:cNvSpPr>
          <p:nvPr/>
        </p:nvSpPr>
        <p:spPr bwMode="auto">
          <a:xfrm>
            <a:off x="609600" y="2118995"/>
            <a:ext cx="46402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dirty="0">
                <a:latin typeface="Verdana" pitchFamily="34" charset="0"/>
                <a:cs typeface="Times New Roman" pitchFamily="18" charset="0"/>
              </a:rPr>
              <a:t>If portable fire extinguishers are provided for employee use, employer must mount, locate, and identify them so workers can access without being injured.</a:t>
            </a:r>
          </a:p>
          <a:p>
            <a:pPr>
              <a:spcBef>
                <a:spcPct val="50000"/>
              </a:spcBef>
            </a:pPr>
            <a:endParaRPr lang="en-US" dirty="0">
              <a:latin typeface="Verdana" pitchFamily="34" charset="0"/>
            </a:endParaRPr>
          </a:p>
        </p:txBody>
      </p:sp>
      <p:pic>
        <p:nvPicPr>
          <p:cNvPr id="7" name="Picture 8" descr="blocked fire extinguish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1253808"/>
            <a:ext cx="25209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5362575" y="5430520"/>
            <a:ext cx="3027362" cy="466725"/>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dirty="0">
                <a:latin typeface="Arial" charset="0"/>
              </a:rPr>
              <a:t>Blocked extinguisher</a:t>
            </a:r>
          </a:p>
        </p:txBody>
      </p:sp>
    </p:spTree>
    <p:extLst>
      <p:ext uri="{BB962C8B-B14F-4D97-AF65-F5344CB8AC3E}">
        <p14:creationId xmlns:p14="http://schemas.microsoft.com/office/powerpoint/2010/main" val="271291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Do You See a Problem Here?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6" name="Content Placeholder 4" descr="Harrisburg Academy 2-15-08 0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6570662"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657600" y="1435100"/>
            <a:ext cx="16573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sz="1400" b="1" dirty="0">
                <a:latin typeface="Verdana" pitchFamily="34" charset="0"/>
              </a:rPr>
              <a:t>Access to fire extinguisher obstructed</a:t>
            </a:r>
          </a:p>
        </p:txBody>
      </p:sp>
    </p:spTree>
    <p:extLst>
      <p:ext uri="{BB962C8B-B14F-4D97-AF65-F5344CB8AC3E}">
        <p14:creationId xmlns:p14="http://schemas.microsoft.com/office/powerpoint/2010/main" val="398095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What We’ll Talk About</a:t>
            </a:r>
          </a:p>
        </p:txBody>
      </p:sp>
      <p:sp>
        <p:nvSpPr>
          <p:cNvPr id="4099" name="Subtitle 2"/>
          <p:cNvSpPr>
            <a:spLocks noGrp="1"/>
          </p:cNvSpPr>
          <p:nvPr>
            <p:ph type="subTitle" idx="1"/>
          </p:nvPr>
        </p:nvSpPr>
        <p:spPr>
          <a:xfrm>
            <a:off x="304800" y="1295400"/>
            <a:ext cx="7924800" cy="4800600"/>
          </a:xfrm>
        </p:spPr>
        <p:txBody>
          <a:bodyPr/>
          <a:lstStyle/>
          <a:p>
            <a:pPr marL="342900" indent="-342900" algn="l">
              <a:buFont typeface="Arial" pitchFamily="34" charset="0"/>
              <a:buChar char="•"/>
            </a:pPr>
            <a:r>
              <a:rPr lang="en-US" dirty="0">
                <a:solidFill>
                  <a:schemeClr val="tx1"/>
                </a:solidFill>
              </a:rPr>
              <a:t>Escape Routes/Exits</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Emergency Action Plan</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Fire Prevention Plan</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Fires</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Fire Extinguishers</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Workplace Fire Prevention Tips</a:t>
            </a:r>
          </a:p>
          <a:p>
            <a:pPr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6" name="Picture 3" descr="Fire in Apartm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752600"/>
            <a:ext cx="42926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883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endParaRPr lang="en-US" sz="2400" smtClean="0">
              <a:solidFill>
                <a:schemeClr val="bg1"/>
              </a:solidFill>
              <a:latin typeface="Verdana" pitchFamily="34" charset="0"/>
            </a:endParaRPr>
          </a:p>
        </p:txBody>
      </p:sp>
      <p:sp>
        <p:nvSpPr>
          <p:cNvPr id="4099" name="Subtitle 2"/>
          <p:cNvSpPr>
            <a:spLocks noGrp="1"/>
          </p:cNvSpPr>
          <p:nvPr>
            <p:ph type="subTitle" idx="1"/>
          </p:nvPr>
        </p:nvSpPr>
        <p:spPr>
          <a:xfrm>
            <a:off x="609600" y="2133600"/>
            <a:ext cx="3124200" cy="2971800"/>
          </a:xfrm>
        </p:spPr>
        <p:txBody>
          <a:bodyPr/>
          <a:lstStyle/>
          <a:p>
            <a:pPr algn="l">
              <a:spcBef>
                <a:spcPct val="50000"/>
              </a:spcBef>
            </a:pPr>
            <a:r>
              <a:rPr lang="en-US" dirty="0">
                <a:solidFill>
                  <a:schemeClr val="tx1"/>
                </a:solidFill>
                <a:cs typeface="Times New Roman" pitchFamily="18" charset="0"/>
              </a:rPr>
              <a:t>Letter classification on extinguisher designates </a:t>
            </a:r>
            <a:r>
              <a:rPr lang="en-US" dirty="0" smtClean="0">
                <a:solidFill>
                  <a:schemeClr val="tx1"/>
                </a:solidFill>
                <a:cs typeface="Times New Roman" pitchFamily="18" charset="0"/>
              </a:rPr>
              <a:t>class </a:t>
            </a:r>
            <a:r>
              <a:rPr lang="en-US" dirty="0">
                <a:solidFill>
                  <a:schemeClr val="tx1"/>
                </a:solidFill>
                <a:cs typeface="Times New Roman" pitchFamily="18" charset="0"/>
              </a:rPr>
              <a:t>or classes of fire for which it will be effective.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2050" name="Picture 2" descr="C:\Users\stlane\Pictures\fire-extinguisher-classes-by-symbol-and-picto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95400"/>
            <a:ext cx="4648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222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Extinguisher </a:t>
            </a:r>
            <a:r>
              <a:rPr lang="en-US" sz="2400" dirty="0" err="1" smtClean="0">
                <a:solidFill>
                  <a:schemeClr val="bg1"/>
                </a:solidFill>
                <a:latin typeface="Verdana" pitchFamily="34" charset="0"/>
              </a:rPr>
              <a:t>Classfication</a:t>
            </a:r>
            <a:endParaRPr lang="en-US" sz="2400" dirty="0" smtClean="0">
              <a:solidFill>
                <a:schemeClr val="bg1"/>
              </a:solidFill>
              <a:latin typeface="Verdana" pitchFamily="34" charset="0"/>
            </a:endParaRPr>
          </a:p>
        </p:txBody>
      </p:sp>
      <p:sp>
        <p:nvSpPr>
          <p:cNvPr id="4099" name="Subtitle 2"/>
          <p:cNvSpPr>
            <a:spLocks noGrp="1"/>
          </p:cNvSpPr>
          <p:nvPr>
            <p:ph type="subTitle" idx="1"/>
          </p:nvPr>
        </p:nvSpPr>
        <p:spPr>
          <a:xfrm>
            <a:off x="381000" y="1295400"/>
            <a:ext cx="5029200" cy="4876800"/>
          </a:xfrm>
        </p:spPr>
        <p:txBody>
          <a:bodyPr/>
          <a:lstStyle/>
          <a:p>
            <a:pPr algn="l"/>
            <a:r>
              <a:rPr lang="en-US" u="sng" dirty="0">
                <a:solidFill>
                  <a:schemeClr val="tx1"/>
                </a:solidFill>
              </a:rPr>
              <a:t>Class “K” Fires</a:t>
            </a:r>
            <a:r>
              <a:rPr lang="en-US" dirty="0">
                <a:solidFill>
                  <a:schemeClr val="tx1"/>
                </a:solidFill>
              </a:rPr>
              <a:t>           </a:t>
            </a:r>
            <a:endParaRPr lang="en-US" dirty="0" smtClean="0">
              <a:solidFill>
                <a:schemeClr val="tx1"/>
              </a:solidFill>
            </a:endParaRPr>
          </a:p>
          <a:p>
            <a:pPr algn="l"/>
            <a:r>
              <a:rPr lang="en-US" dirty="0" smtClean="0">
                <a:solidFill>
                  <a:schemeClr val="tx1"/>
                </a:solidFill>
              </a:rPr>
              <a:t>Cooking </a:t>
            </a:r>
            <a:r>
              <a:rPr lang="en-US" dirty="0">
                <a:solidFill>
                  <a:schemeClr val="tx1"/>
                </a:solidFill>
              </a:rPr>
              <a:t>grease made from animal fat.  </a:t>
            </a:r>
            <a:endParaRPr lang="en-US" dirty="0" smtClean="0">
              <a:solidFill>
                <a:schemeClr val="tx1"/>
              </a:solidFill>
            </a:endParaRPr>
          </a:p>
          <a:p>
            <a:pPr algn="l"/>
            <a:r>
              <a:rPr lang="en-US" dirty="0" smtClean="0">
                <a:solidFill>
                  <a:schemeClr val="tx1"/>
                </a:solidFill>
              </a:rPr>
              <a:t>        </a:t>
            </a:r>
            <a:endParaRPr lang="en-US" dirty="0">
              <a:solidFill>
                <a:schemeClr val="tx1"/>
              </a:solidFill>
            </a:endParaRPr>
          </a:p>
          <a:p>
            <a:pPr algn="l">
              <a:lnSpc>
                <a:spcPct val="80000"/>
              </a:lnSpc>
            </a:pPr>
            <a:r>
              <a:rPr lang="en-US" dirty="0">
                <a:solidFill>
                  <a:schemeClr val="tx1"/>
                </a:solidFill>
              </a:rPr>
              <a:t>▪  These fires </a:t>
            </a:r>
            <a:r>
              <a:rPr lang="en-US" dirty="0" smtClean="0">
                <a:solidFill>
                  <a:schemeClr val="tx1"/>
                </a:solidFill>
              </a:rPr>
              <a:t>usually </a:t>
            </a:r>
            <a:r>
              <a:rPr lang="en-US" dirty="0">
                <a:solidFill>
                  <a:schemeClr val="tx1"/>
                </a:solidFill>
              </a:rPr>
              <a:t>burn </a:t>
            </a:r>
            <a:endParaRPr lang="en-US" dirty="0" smtClean="0">
              <a:solidFill>
                <a:schemeClr val="tx1"/>
              </a:solidFill>
            </a:endParaRPr>
          </a:p>
          <a:p>
            <a:pPr algn="l">
              <a:lnSpc>
                <a:spcPct val="80000"/>
              </a:lnSpc>
            </a:pPr>
            <a:r>
              <a:rPr lang="en-US" dirty="0">
                <a:solidFill>
                  <a:schemeClr val="tx1"/>
                </a:solidFill>
              </a:rPr>
              <a:t> </a:t>
            </a:r>
            <a:r>
              <a:rPr lang="en-US" dirty="0" smtClean="0">
                <a:solidFill>
                  <a:schemeClr val="tx1"/>
                </a:solidFill>
              </a:rPr>
              <a:t>  very </a:t>
            </a:r>
            <a:r>
              <a:rPr lang="en-US" dirty="0">
                <a:solidFill>
                  <a:schemeClr val="tx1"/>
                </a:solidFill>
              </a:rPr>
              <a:t>hot. </a:t>
            </a:r>
          </a:p>
          <a:p>
            <a:pPr algn="l">
              <a:lnSpc>
                <a:spcPct val="80000"/>
              </a:lnSpc>
            </a:pPr>
            <a:r>
              <a:rPr lang="en-US" dirty="0">
                <a:solidFill>
                  <a:schemeClr val="tx1"/>
                </a:solidFill>
                <a:cs typeface="Times New Roman" pitchFamily="18" charset="0"/>
              </a:rPr>
              <a:t>▪  </a:t>
            </a:r>
            <a:r>
              <a:rPr lang="en-US" dirty="0">
                <a:solidFill>
                  <a:schemeClr val="tx1"/>
                </a:solidFill>
              </a:rPr>
              <a:t>Dangerous to extinguish. </a:t>
            </a:r>
          </a:p>
          <a:p>
            <a:pPr algn="l">
              <a:lnSpc>
                <a:spcPct val="80000"/>
              </a:lnSpc>
            </a:pPr>
            <a:r>
              <a:rPr lang="en-US" dirty="0">
                <a:solidFill>
                  <a:schemeClr val="tx1"/>
                </a:solidFill>
                <a:cs typeface="Times New Roman" pitchFamily="18" charset="0"/>
              </a:rPr>
              <a:t>▪  </a:t>
            </a:r>
            <a:r>
              <a:rPr lang="en-US" dirty="0">
                <a:solidFill>
                  <a:schemeClr val="tx1"/>
                </a:solidFill>
              </a:rPr>
              <a:t>Special fire </a:t>
            </a:r>
            <a:r>
              <a:rPr lang="en-US" dirty="0" smtClean="0">
                <a:solidFill>
                  <a:schemeClr val="tx1"/>
                </a:solidFill>
              </a:rPr>
              <a:t>extinguishers</a:t>
            </a:r>
          </a:p>
          <a:p>
            <a:pPr algn="l">
              <a:lnSpc>
                <a:spcPct val="80000"/>
              </a:lnSpc>
            </a:pPr>
            <a:r>
              <a:rPr lang="en-US" dirty="0">
                <a:solidFill>
                  <a:schemeClr val="tx1"/>
                </a:solidFill>
              </a:rPr>
              <a:t> </a:t>
            </a:r>
            <a:r>
              <a:rPr lang="en-US" dirty="0" smtClean="0">
                <a:solidFill>
                  <a:schemeClr val="tx1"/>
                </a:solidFill>
              </a:rPr>
              <a:t>  used </a:t>
            </a:r>
            <a:r>
              <a:rPr lang="en-US" dirty="0">
                <a:solidFill>
                  <a:schemeClr val="tx1"/>
                </a:solidFill>
              </a:rPr>
              <a:t>for these classes </a:t>
            </a:r>
            <a:r>
              <a:rPr lang="en-US" dirty="0" smtClean="0">
                <a:solidFill>
                  <a:schemeClr val="tx1"/>
                </a:solidFill>
              </a:rPr>
              <a:t>of</a:t>
            </a:r>
          </a:p>
          <a:p>
            <a:pPr algn="l">
              <a:lnSpc>
                <a:spcPct val="80000"/>
              </a:lnSpc>
            </a:pPr>
            <a:r>
              <a:rPr lang="en-US" dirty="0">
                <a:solidFill>
                  <a:schemeClr val="tx1"/>
                </a:solidFill>
              </a:rPr>
              <a:t> </a:t>
            </a:r>
            <a:r>
              <a:rPr lang="en-US" dirty="0" smtClean="0">
                <a:solidFill>
                  <a:schemeClr val="tx1"/>
                </a:solidFill>
              </a:rPr>
              <a:t>  fires</a:t>
            </a:r>
            <a:r>
              <a:rPr lang="en-US" dirty="0">
                <a:solidFill>
                  <a:schemeClr val="tx1"/>
                </a:solidFill>
              </a:rPr>
              <a:t>.</a:t>
            </a:r>
          </a:p>
          <a:p>
            <a:pPr algn="l">
              <a:lnSpc>
                <a:spcPct val="80000"/>
              </a:lnSpc>
            </a:pPr>
            <a:r>
              <a:rPr lang="en-US" dirty="0">
                <a:solidFill>
                  <a:schemeClr val="tx1"/>
                </a:solidFill>
                <a:cs typeface="Times New Roman" pitchFamily="18" charset="0"/>
              </a:rPr>
              <a:t>▪  </a:t>
            </a:r>
            <a:r>
              <a:rPr lang="en-US" dirty="0">
                <a:solidFill>
                  <a:schemeClr val="tx1"/>
                </a:solidFill>
              </a:rPr>
              <a:t>Usually in kitchen areas </a:t>
            </a:r>
            <a:r>
              <a:rPr lang="en-US" dirty="0" smtClean="0">
                <a:solidFill>
                  <a:schemeClr val="tx1"/>
                </a:solidFill>
              </a:rPr>
              <a:t>of</a:t>
            </a:r>
          </a:p>
          <a:p>
            <a:pPr algn="l">
              <a:lnSpc>
                <a:spcPct val="80000"/>
              </a:lnSpc>
            </a:pPr>
            <a:r>
              <a:rPr lang="en-US" dirty="0">
                <a:solidFill>
                  <a:schemeClr val="tx1"/>
                </a:solidFill>
              </a:rPr>
              <a:t> </a:t>
            </a:r>
            <a:r>
              <a:rPr lang="en-US" dirty="0" smtClean="0">
                <a:solidFill>
                  <a:schemeClr val="tx1"/>
                </a:solidFill>
              </a:rPr>
              <a:t>  restaurants/cafeterias</a:t>
            </a:r>
            <a:r>
              <a:rPr lang="en-US" b="1"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6" name="Picture 7" descr="C:\Documents and Settings\spakosh\Local Settings\Temporary Internet Files\Content.IE5\4QXN1H92\MP9000786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71600"/>
            <a:ext cx="32004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80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000" dirty="0" smtClean="0">
                <a:solidFill>
                  <a:schemeClr val="bg1"/>
                </a:solidFill>
                <a:latin typeface="Verdana" pitchFamily="34" charset="0"/>
              </a:rPr>
              <a:t>Maintaining Portable Fire Extinguishers</a:t>
            </a:r>
          </a:p>
        </p:txBody>
      </p:sp>
      <p:sp>
        <p:nvSpPr>
          <p:cNvPr id="4099" name="Subtitle 2"/>
          <p:cNvSpPr>
            <a:spLocks noGrp="1"/>
          </p:cNvSpPr>
          <p:nvPr>
            <p:ph type="subTitle" idx="1"/>
          </p:nvPr>
        </p:nvSpPr>
        <p:spPr>
          <a:xfrm>
            <a:off x="609600" y="1295400"/>
            <a:ext cx="5486400" cy="4953000"/>
          </a:xfrm>
        </p:spPr>
        <p:txBody>
          <a:bodyPr/>
          <a:lstStyle/>
          <a:p>
            <a:pPr marL="342900" indent="-342900" algn="l">
              <a:lnSpc>
                <a:spcPct val="90000"/>
              </a:lnSpc>
              <a:buFont typeface="Arial" pitchFamily="34" charset="0"/>
              <a:buChar char="•"/>
            </a:pPr>
            <a:r>
              <a:rPr lang="en-US" dirty="0" smtClean="0">
                <a:solidFill>
                  <a:schemeClr val="tx1"/>
                </a:solidFill>
                <a:cs typeface="Times New Roman" pitchFamily="18" charset="0"/>
              </a:rPr>
              <a:t>Must </a:t>
            </a:r>
            <a:r>
              <a:rPr lang="en-US" dirty="0">
                <a:solidFill>
                  <a:schemeClr val="tx1"/>
                </a:solidFill>
                <a:cs typeface="Times New Roman" pitchFamily="18" charset="0"/>
              </a:rPr>
              <a:t>maintain in fully charged and operable condition.</a:t>
            </a:r>
          </a:p>
          <a:p>
            <a:pPr marL="342900" indent="-342900" algn="l">
              <a:lnSpc>
                <a:spcPct val="90000"/>
              </a:lnSpc>
              <a:buFont typeface="Arial" pitchFamily="34" charset="0"/>
              <a:buChar char="•"/>
            </a:pPr>
            <a:r>
              <a:rPr lang="en-US" dirty="0" smtClean="0">
                <a:solidFill>
                  <a:schemeClr val="tx1"/>
                </a:solidFill>
                <a:cs typeface="Times New Roman" pitchFamily="18" charset="0"/>
              </a:rPr>
              <a:t>Must </a:t>
            </a:r>
            <a:r>
              <a:rPr lang="en-US" dirty="0">
                <a:solidFill>
                  <a:schemeClr val="tx1"/>
                </a:solidFill>
                <a:cs typeface="Times New Roman" pitchFamily="18" charset="0"/>
              </a:rPr>
              <a:t>keep in their designated locations at all times except during use.</a:t>
            </a:r>
          </a:p>
          <a:p>
            <a:pPr marL="342900" indent="-342900" algn="l">
              <a:lnSpc>
                <a:spcPct val="90000"/>
              </a:lnSpc>
              <a:buFont typeface="Arial" pitchFamily="34" charset="0"/>
              <a:buChar char="•"/>
            </a:pPr>
            <a:r>
              <a:rPr lang="en-US" dirty="0" smtClean="0">
                <a:solidFill>
                  <a:schemeClr val="tx1"/>
                </a:solidFill>
                <a:cs typeface="Times New Roman" pitchFamily="18" charset="0"/>
              </a:rPr>
              <a:t>Must </a:t>
            </a:r>
            <a:r>
              <a:rPr lang="en-US" dirty="0">
                <a:solidFill>
                  <a:schemeClr val="tx1"/>
                </a:solidFill>
                <a:cs typeface="Times New Roman" pitchFamily="18" charset="0"/>
              </a:rPr>
              <a:t>conduct an annual maintenance check.</a:t>
            </a:r>
          </a:p>
          <a:p>
            <a:pPr marL="342900" indent="-342900" algn="l">
              <a:lnSpc>
                <a:spcPct val="90000"/>
              </a:lnSpc>
              <a:buFont typeface="Arial" pitchFamily="34" charset="0"/>
              <a:buChar char="•"/>
            </a:pPr>
            <a:r>
              <a:rPr lang="en-US" dirty="0" smtClean="0">
                <a:solidFill>
                  <a:schemeClr val="tx1"/>
                </a:solidFill>
                <a:cs typeface="Times New Roman" pitchFamily="18" charset="0"/>
              </a:rPr>
              <a:t>Must </a:t>
            </a:r>
            <a:r>
              <a:rPr lang="en-US" dirty="0">
                <a:solidFill>
                  <a:schemeClr val="tx1"/>
                </a:solidFill>
                <a:cs typeface="Times New Roman" pitchFamily="18" charset="0"/>
              </a:rPr>
              <a:t>do “visual inspection” monthly (i.e. ensure extinguisher in place, not damaged, and properly charged).</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6" name="Picture 2052" descr="properly hung fire extinguisher-1"/>
          <p:cNvPicPr>
            <a:picLocks noChangeAspect="1" noChangeArrowheads="1"/>
          </p:cNvPicPr>
          <p:nvPr/>
        </p:nvPicPr>
        <p:blipFill>
          <a:blip r:embed="rId3">
            <a:extLst>
              <a:ext uri="{28A0092B-C50C-407E-A947-70E740481C1C}">
                <a14:useLocalDpi xmlns:a14="http://schemas.microsoft.com/office/drawing/2010/main" val="0"/>
              </a:ext>
            </a:extLst>
          </a:blip>
          <a:srcRect l="23219" t="24673" r="37151" b="14424"/>
          <a:stretch>
            <a:fillRect/>
          </a:stretch>
        </p:blipFill>
        <p:spPr bwMode="auto">
          <a:xfrm>
            <a:off x="6172200" y="1371600"/>
            <a:ext cx="2103438"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303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000" dirty="0" smtClean="0">
                <a:solidFill>
                  <a:schemeClr val="bg1"/>
                </a:solidFill>
                <a:latin typeface="Verdana" pitchFamily="34" charset="0"/>
              </a:rPr>
              <a:t>Extinguisher Training and Education</a:t>
            </a:r>
          </a:p>
        </p:txBody>
      </p:sp>
      <p:sp>
        <p:nvSpPr>
          <p:cNvPr id="4099" name="Subtitle 2"/>
          <p:cNvSpPr>
            <a:spLocks noGrp="1"/>
          </p:cNvSpPr>
          <p:nvPr>
            <p:ph type="subTitle" idx="1"/>
          </p:nvPr>
        </p:nvSpPr>
        <p:spPr>
          <a:xfrm>
            <a:off x="228600" y="1276984"/>
            <a:ext cx="4495800" cy="4971415"/>
          </a:xfrm>
        </p:spPr>
        <p:txBody>
          <a:bodyPr/>
          <a:lstStyle/>
          <a:p>
            <a:pPr algn="l">
              <a:lnSpc>
                <a:spcPct val="80000"/>
              </a:lnSpc>
            </a:pPr>
            <a:r>
              <a:rPr lang="en-US" sz="2300" dirty="0">
                <a:solidFill>
                  <a:schemeClr val="tx1"/>
                </a:solidFill>
                <a:cs typeface="Times New Roman" pitchFamily="18" charset="0"/>
              </a:rPr>
              <a:t>If portable fire extinguishers are provided for employee use, employees must be given training on the</a:t>
            </a:r>
            <a:r>
              <a:rPr lang="en-US" sz="2300" dirty="0" smtClean="0">
                <a:solidFill>
                  <a:schemeClr val="tx1"/>
                </a:solidFill>
                <a:cs typeface="Times New Roman" pitchFamily="18" charset="0"/>
              </a:rPr>
              <a:t>:</a:t>
            </a:r>
          </a:p>
          <a:p>
            <a:pPr algn="l">
              <a:lnSpc>
                <a:spcPct val="80000"/>
              </a:lnSpc>
            </a:pPr>
            <a:endParaRPr lang="en-US" sz="2300" dirty="0">
              <a:solidFill>
                <a:schemeClr val="tx1"/>
              </a:solidFill>
              <a:cs typeface="Times New Roman" pitchFamily="18" charset="0"/>
            </a:endParaRPr>
          </a:p>
          <a:p>
            <a:pPr lvl="1" algn="l">
              <a:lnSpc>
                <a:spcPct val="80000"/>
              </a:lnSpc>
            </a:pPr>
            <a:r>
              <a:rPr lang="en-US" sz="1800" dirty="0">
                <a:solidFill>
                  <a:schemeClr val="tx1"/>
                </a:solidFill>
                <a:cs typeface="Times New Roman" pitchFamily="18" charset="0"/>
              </a:rPr>
              <a:t>General principles of fire   extinguisher use</a:t>
            </a:r>
          </a:p>
          <a:p>
            <a:pPr lvl="1" algn="l">
              <a:lnSpc>
                <a:spcPct val="80000"/>
              </a:lnSpc>
            </a:pPr>
            <a:r>
              <a:rPr lang="en-US" sz="1800" dirty="0">
                <a:solidFill>
                  <a:schemeClr val="tx1"/>
                </a:solidFill>
                <a:cs typeface="Times New Roman" pitchFamily="18" charset="0"/>
              </a:rPr>
              <a:t>Hazards of incipient (beginning)    stage fire </a:t>
            </a:r>
            <a:r>
              <a:rPr lang="en-US" sz="1800" dirty="0" smtClean="0">
                <a:solidFill>
                  <a:schemeClr val="tx1"/>
                </a:solidFill>
                <a:cs typeface="Times New Roman" pitchFamily="18" charset="0"/>
              </a:rPr>
              <a:t>fighting</a:t>
            </a:r>
          </a:p>
          <a:p>
            <a:pPr lvl="1" algn="l">
              <a:lnSpc>
                <a:spcPct val="80000"/>
              </a:lnSpc>
            </a:pPr>
            <a:endParaRPr lang="en-US" sz="1800" dirty="0">
              <a:solidFill>
                <a:schemeClr val="tx1"/>
              </a:solidFill>
              <a:cs typeface="Times New Roman" pitchFamily="18" charset="0"/>
            </a:endParaRPr>
          </a:p>
          <a:p>
            <a:pPr lvl="1" algn="l">
              <a:lnSpc>
                <a:spcPct val="80000"/>
              </a:lnSpc>
            </a:pPr>
            <a:r>
              <a:rPr lang="en-US" sz="2300" dirty="0" smtClean="0">
                <a:solidFill>
                  <a:schemeClr val="tx1"/>
                </a:solidFill>
                <a:cs typeface="Times New Roman" pitchFamily="18" charset="0"/>
              </a:rPr>
              <a:t>Employees </a:t>
            </a:r>
            <a:r>
              <a:rPr lang="en-US" sz="2300" u="sng" dirty="0">
                <a:solidFill>
                  <a:schemeClr val="tx1"/>
                </a:solidFill>
                <a:cs typeface="Times New Roman" pitchFamily="18" charset="0"/>
              </a:rPr>
              <a:t>designated to   use</a:t>
            </a:r>
            <a:r>
              <a:rPr lang="en-US" sz="2300" dirty="0">
                <a:solidFill>
                  <a:schemeClr val="tx1"/>
                </a:solidFill>
                <a:cs typeface="Times New Roman" pitchFamily="18" charset="0"/>
              </a:rPr>
              <a:t> extinguishers must receive instruction and </a:t>
            </a:r>
            <a:r>
              <a:rPr lang="en-US" sz="2300" u="sng" dirty="0">
                <a:solidFill>
                  <a:schemeClr val="tx1"/>
                </a:solidFill>
                <a:cs typeface="Times New Roman" pitchFamily="18" charset="0"/>
              </a:rPr>
              <a:t>hands-on practice</a:t>
            </a:r>
            <a:r>
              <a:rPr lang="en-US" sz="2300" dirty="0">
                <a:solidFill>
                  <a:schemeClr val="tx1"/>
                </a:solidFill>
                <a:cs typeface="Times New Roman" pitchFamily="18" charset="0"/>
              </a:rPr>
              <a:t> in the operation of equipment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6" name="Picture 5" descr="Fire extinguisher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123" y="1524000"/>
            <a:ext cx="37814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179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Remember the Word P.A.S.S.</a:t>
            </a:r>
          </a:p>
        </p:txBody>
      </p:sp>
      <p:sp>
        <p:nvSpPr>
          <p:cNvPr id="4099" name="Subtitle 2"/>
          <p:cNvSpPr>
            <a:spLocks noGrp="1"/>
          </p:cNvSpPr>
          <p:nvPr>
            <p:ph type="subTitle" idx="1"/>
          </p:nvPr>
        </p:nvSpPr>
        <p:spPr>
          <a:xfrm>
            <a:off x="609600" y="1295400"/>
            <a:ext cx="7924800" cy="4800600"/>
          </a:xfrm>
        </p:spPr>
        <p:txBody>
          <a:bodyPr/>
          <a:lstStyle/>
          <a:p>
            <a:pPr algn="l">
              <a:lnSpc>
                <a:spcPct val="90000"/>
              </a:lnSpc>
            </a:pPr>
            <a:r>
              <a:rPr lang="en-US" b="1" dirty="0">
                <a:solidFill>
                  <a:srgbClr val="FF0000"/>
                </a:solidFill>
              </a:rPr>
              <a:t>P</a:t>
            </a:r>
            <a:r>
              <a:rPr lang="en-US" dirty="0">
                <a:solidFill>
                  <a:srgbClr val="FF0000"/>
                </a:solidFill>
              </a:rPr>
              <a:t> = </a:t>
            </a:r>
            <a:r>
              <a:rPr lang="en-US" b="1" u="sng" dirty="0">
                <a:solidFill>
                  <a:srgbClr val="FF0000"/>
                </a:solidFill>
              </a:rPr>
              <a:t>Pull</a:t>
            </a:r>
            <a:r>
              <a:rPr lang="en-US" u="sng" dirty="0">
                <a:solidFill>
                  <a:srgbClr val="FF0000"/>
                </a:solidFill>
              </a:rPr>
              <a:t> </a:t>
            </a:r>
            <a:r>
              <a:rPr lang="en-US" b="1" u="sng" dirty="0">
                <a:solidFill>
                  <a:srgbClr val="FF0000"/>
                </a:solidFill>
              </a:rPr>
              <a:t>the pin</a:t>
            </a:r>
            <a:r>
              <a:rPr lang="en-US" dirty="0">
                <a:solidFill>
                  <a:srgbClr val="FF0000"/>
                </a:solidFill>
              </a:rPr>
              <a:t> </a:t>
            </a:r>
            <a:r>
              <a:rPr lang="en-US" dirty="0">
                <a:solidFill>
                  <a:schemeClr val="tx1"/>
                </a:solidFill>
              </a:rPr>
              <a:t>on the fire extinguisher handle.</a:t>
            </a:r>
          </a:p>
          <a:p>
            <a:pPr algn="l">
              <a:lnSpc>
                <a:spcPct val="90000"/>
              </a:lnSpc>
            </a:pPr>
            <a:endParaRPr lang="en-US" b="1" dirty="0">
              <a:solidFill>
                <a:schemeClr val="tx1"/>
              </a:solidFill>
            </a:endParaRPr>
          </a:p>
          <a:p>
            <a:pPr algn="l">
              <a:lnSpc>
                <a:spcPct val="90000"/>
              </a:lnSpc>
            </a:pPr>
            <a:r>
              <a:rPr lang="en-US" b="1" dirty="0">
                <a:solidFill>
                  <a:srgbClr val="FF0000"/>
                </a:solidFill>
              </a:rPr>
              <a:t>A</a:t>
            </a:r>
            <a:r>
              <a:rPr lang="en-US" dirty="0">
                <a:solidFill>
                  <a:srgbClr val="FF0000"/>
                </a:solidFill>
              </a:rPr>
              <a:t> = </a:t>
            </a:r>
            <a:r>
              <a:rPr lang="en-US" b="1" u="sng" dirty="0">
                <a:solidFill>
                  <a:srgbClr val="FF0000"/>
                </a:solidFill>
              </a:rPr>
              <a:t>Aim the nozzle/horn</a:t>
            </a:r>
            <a:r>
              <a:rPr lang="en-US" dirty="0">
                <a:solidFill>
                  <a:srgbClr val="FF0000"/>
                </a:solidFill>
              </a:rPr>
              <a:t> </a:t>
            </a:r>
            <a:r>
              <a:rPr lang="en-US" dirty="0">
                <a:solidFill>
                  <a:schemeClr val="tx1"/>
                </a:solidFill>
              </a:rPr>
              <a:t>of the extinguisher   </a:t>
            </a:r>
          </a:p>
          <a:p>
            <a:pPr algn="l">
              <a:lnSpc>
                <a:spcPct val="90000"/>
              </a:lnSpc>
            </a:pPr>
            <a:r>
              <a:rPr lang="en-US" dirty="0">
                <a:solidFill>
                  <a:schemeClr val="tx1"/>
                </a:solidFill>
              </a:rPr>
              <a:t>          at the base/bottom of the fire.</a:t>
            </a:r>
          </a:p>
          <a:p>
            <a:pPr algn="l">
              <a:lnSpc>
                <a:spcPct val="90000"/>
              </a:lnSpc>
            </a:pPr>
            <a:endParaRPr lang="en-US" b="1" dirty="0">
              <a:solidFill>
                <a:schemeClr val="tx1"/>
              </a:solidFill>
            </a:endParaRPr>
          </a:p>
          <a:p>
            <a:pPr algn="l">
              <a:lnSpc>
                <a:spcPct val="90000"/>
              </a:lnSpc>
            </a:pPr>
            <a:r>
              <a:rPr lang="en-US" b="1" dirty="0">
                <a:solidFill>
                  <a:srgbClr val="FF0000"/>
                </a:solidFill>
              </a:rPr>
              <a:t>S</a:t>
            </a:r>
            <a:r>
              <a:rPr lang="en-US" dirty="0">
                <a:solidFill>
                  <a:srgbClr val="FF0000"/>
                </a:solidFill>
              </a:rPr>
              <a:t> = </a:t>
            </a:r>
            <a:r>
              <a:rPr lang="en-US" b="1" u="sng" dirty="0">
                <a:solidFill>
                  <a:srgbClr val="FF0000"/>
                </a:solidFill>
              </a:rPr>
              <a:t>Squeeze the handles</a:t>
            </a:r>
            <a:r>
              <a:rPr lang="en-US" u="sng" dirty="0">
                <a:solidFill>
                  <a:srgbClr val="FF0000"/>
                </a:solidFill>
              </a:rPr>
              <a:t> </a:t>
            </a:r>
            <a:r>
              <a:rPr lang="en-US" b="1" u="sng" dirty="0">
                <a:solidFill>
                  <a:srgbClr val="FF0000"/>
                </a:solidFill>
              </a:rPr>
              <a:t>together</a:t>
            </a:r>
            <a:r>
              <a:rPr lang="en-US" dirty="0">
                <a:solidFill>
                  <a:srgbClr val="FF0000"/>
                </a:solidFill>
              </a:rPr>
              <a:t> </a:t>
            </a:r>
            <a:r>
              <a:rPr lang="en-US" dirty="0">
                <a:solidFill>
                  <a:schemeClr val="tx1"/>
                </a:solidFill>
              </a:rPr>
              <a:t>to make </a:t>
            </a:r>
          </a:p>
          <a:p>
            <a:pPr algn="l">
              <a:lnSpc>
                <a:spcPct val="90000"/>
              </a:lnSpc>
            </a:pPr>
            <a:r>
              <a:rPr lang="en-US" dirty="0">
                <a:solidFill>
                  <a:schemeClr val="tx1"/>
                </a:solidFill>
              </a:rPr>
              <a:t>          the extinguisher work.</a:t>
            </a:r>
          </a:p>
          <a:p>
            <a:pPr algn="l">
              <a:lnSpc>
                <a:spcPct val="90000"/>
              </a:lnSpc>
            </a:pPr>
            <a:endParaRPr lang="en-US" b="1" dirty="0">
              <a:solidFill>
                <a:schemeClr val="tx1"/>
              </a:solidFill>
            </a:endParaRPr>
          </a:p>
          <a:p>
            <a:pPr algn="l">
              <a:lnSpc>
                <a:spcPct val="90000"/>
              </a:lnSpc>
            </a:pPr>
            <a:r>
              <a:rPr lang="en-US" b="1" dirty="0">
                <a:solidFill>
                  <a:srgbClr val="FF0000"/>
                </a:solidFill>
              </a:rPr>
              <a:t>S</a:t>
            </a:r>
            <a:r>
              <a:rPr lang="en-US" dirty="0">
                <a:solidFill>
                  <a:srgbClr val="FF0000"/>
                </a:solidFill>
              </a:rPr>
              <a:t> = </a:t>
            </a:r>
            <a:r>
              <a:rPr lang="en-US" b="1" u="sng" dirty="0">
                <a:solidFill>
                  <a:srgbClr val="FF0000"/>
                </a:solidFill>
              </a:rPr>
              <a:t>Sweep the extinguisher from side to</a:t>
            </a:r>
            <a:r>
              <a:rPr lang="en-US" u="sng" dirty="0">
                <a:solidFill>
                  <a:srgbClr val="FF0000"/>
                </a:solidFill>
              </a:rPr>
              <a:t> </a:t>
            </a:r>
          </a:p>
          <a:p>
            <a:pPr algn="l">
              <a:lnSpc>
                <a:spcPct val="90000"/>
              </a:lnSpc>
            </a:pPr>
            <a:r>
              <a:rPr lang="en-US" b="1" dirty="0">
                <a:solidFill>
                  <a:srgbClr val="FF0000"/>
                </a:solidFill>
              </a:rPr>
              <a:t>          </a:t>
            </a:r>
            <a:r>
              <a:rPr lang="en-US" b="1" u="sng" dirty="0">
                <a:solidFill>
                  <a:srgbClr val="FF0000"/>
                </a:solidFill>
              </a:rPr>
              <a:t>side</a:t>
            </a:r>
            <a:r>
              <a:rPr lang="en-US" dirty="0">
                <a:solidFill>
                  <a:srgbClr val="FF0000"/>
                </a:solidFill>
              </a:rPr>
              <a:t> </a:t>
            </a:r>
            <a:r>
              <a:rPr lang="en-US" dirty="0">
                <a:solidFill>
                  <a:schemeClr val="tx1"/>
                </a:solidFill>
              </a:rPr>
              <a:t>(as if using a broom).</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445364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Workplace Fire Prevention Tips</a:t>
            </a:r>
          </a:p>
        </p:txBody>
      </p:sp>
      <p:sp>
        <p:nvSpPr>
          <p:cNvPr id="4099" name="Subtitle 2"/>
          <p:cNvSpPr>
            <a:spLocks noGrp="1"/>
          </p:cNvSpPr>
          <p:nvPr>
            <p:ph type="subTitle" idx="1"/>
          </p:nvPr>
        </p:nvSpPr>
        <p:spPr>
          <a:xfrm>
            <a:off x="381000" y="1143000"/>
            <a:ext cx="8153400" cy="5105400"/>
          </a:xfrm>
        </p:spPr>
        <p:txBody>
          <a:bodyPr/>
          <a:lstStyle/>
          <a:p>
            <a:pPr marL="342900" indent="-342900" algn="l">
              <a:buFont typeface="Arial" pitchFamily="34" charset="0"/>
              <a:buChar char="•"/>
              <a:tabLst>
                <a:tab pos="457200" algn="l"/>
              </a:tabLst>
            </a:pPr>
            <a:r>
              <a:rPr lang="en-US" u="sng" dirty="0" smtClean="0">
                <a:solidFill>
                  <a:srgbClr val="FF0000"/>
                </a:solidFill>
                <a:cs typeface="Times New Roman" pitchFamily="18" charset="0"/>
              </a:rPr>
              <a:t>Eliminate </a:t>
            </a:r>
            <a:r>
              <a:rPr lang="en-US" u="sng" dirty="0">
                <a:solidFill>
                  <a:srgbClr val="FF0000"/>
                </a:solidFill>
                <a:cs typeface="Times New Roman" pitchFamily="18" charset="0"/>
              </a:rPr>
              <a:t>Fire Hazards</a:t>
            </a:r>
            <a:r>
              <a:rPr lang="en-US" dirty="0">
                <a:solidFill>
                  <a:srgbClr val="FF0000"/>
                </a:solidFill>
                <a:cs typeface="Times New Roman" pitchFamily="18" charset="0"/>
              </a:rPr>
              <a:t>: Keeping workspaces free                of waste paper and other combustibles, replacing      damaged electrical cords and avoiding overloaded </a:t>
            </a:r>
            <a:r>
              <a:rPr lang="en-US" dirty="0" smtClean="0">
                <a:solidFill>
                  <a:srgbClr val="FF0000"/>
                </a:solidFill>
                <a:cs typeface="Times New Roman" pitchFamily="18" charset="0"/>
              </a:rPr>
              <a:t>circuits</a:t>
            </a:r>
            <a:r>
              <a:rPr lang="en-US" dirty="0">
                <a:solidFill>
                  <a:srgbClr val="FF0000"/>
                </a:solidFill>
                <a:cs typeface="Times New Roman" pitchFamily="18" charset="0"/>
              </a:rPr>
              <a:t>.</a:t>
            </a:r>
          </a:p>
          <a:p>
            <a:pPr marL="342900" indent="-342900" algn="l">
              <a:buFont typeface="Arial" pitchFamily="34" charset="0"/>
              <a:buChar char="•"/>
              <a:tabLst>
                <a:tab pos="457200" algn="l"/>
              </a:tabLst>
            </a:pPr>
            <a:r>
              <a:rPr lang="en-US" u="sng" dirty="0" smtClean="0">
                <a:solidFill>
                  <a:srgbClr val="FF0000"/>
                </a:solidFill>
                <a:cs typeface="Times New Roman" pitchFamily="18" charset="0"/>
              </a:rPr>
              <a:t>Prepare </a:t>
            </a:r>
            <a:r>
              <a:rPr lang="en-US" u="sng" dirty="0">
                <a:solidFill>
                  <a:srgbClr val="FF0000"/>
                </a:solidFill>
                <a:cs typeface="Times New Roman" pitchFamily="18" charset="0"/>
              </a:rPr>
              <a:t>for Emergencies</a:t>
            </a:r>
            <a:r>
              <a:rPr lang="en-US" dirty="0">
                <a:solidFill>
                  <a:srgbClr val="FF0000"/>
                </a:solidFill>
                <a:cs typeface="Times New Roman" pitchFamily="18" charset="0"/>
              </a:rPr>
              <a:t>: Making sure all smoke      detectors work, knowing who to call in an emergency </a:t>
            </a:r>
            <a:r>
              <a:rPr lang="en-US" dirty="0" smtClean="0">
                <a:solidFill>
                  <a:srgbClr val="FF0000"/>
                </a:solidFill>
                <a:cs typeface="Times New Roman" pitchFamily="18" charset="0"/>
              </a:rPr>
              <a:t>and </a:t>
            </a:r>
            <a:r>
              <a:rPr lang="en-US" dirty="0">
                <a:solidFill>
                  <a:srgbClr val="FF0000"/>
                </a:solidFill>
                <a:cs typeface="Times New Roman" pitchFamily="18" charset="0"/>
              </a:rPr>
              <a:t>participating in fire drills.</a:t>
            </a:r>
          </a:p>
          <a:p>
            <a:pPr marL="342900" indent="-342900" algn="l">
              <a:buFont typeface="Arial" pitchFamily="34" charset="0"/>
              <a:buChar char="•"/>
              <a:tabLst>
                <a:tab pos="457200" algn="l"/>
              </a:tabLst>
            </a:pPr>
            <a:r>
              <a:rPr lang="en-US" u="sng" dirty="0" smtClean="0">
                <a:solidFill>
                  <a:srgbClr val="FF0000"/>
                </a:solidFill>
                <a:cs typeface="Times New Roman" pitchFamily="18" charset="0"/>
              </a:rPr>
              <a:t>Report </a:t>
            </a:r>
            <a:r>
              <a:rPr lang="en-US" u="sng" dirty="0">
                <a:solidFill>
                  <a:srgbClr val="FF0000"/>
                </a:solidFill>
                <a:cs typeface="Times New Roman" pitchFamily="18" charset="0"/>
              </a:rPr>
              <a:t>Fires and Emergencies Promptly</a:t>
            </a:r>
            <a:r>
              <a:rPr lang="en-US" dirty="0">
                <a:solidFill>
                  <a:srgbClr val="FF0000"/>
                </a:solidFill>
                <a:cs typeface="Times New Roman" pitchFamily="18" charset="0"/>
              </a:rPr>
              <a:t>: Sounding </a:t>
            </a:r>
            <a:r>
              <a:rPr lang="en-US" dirty="0" smtClean="0">
                <a:solidFill>
                  <a:srgbClr val="FF0000"/>
                </a:solidFill>
                <a:cs typeface="Times New Roman" pitchFamily="18" charset="0"/>
              </a:rPr>
              <a:t>the </a:t>
            </a:r>
            <a:r>
              <a:rPr lang="en-US" dirty="0">
                <a:solidFill>
                  <a:srgbClr val="FF0000"/>
                </a:solidFill>
                <a:cs typeface="Times New Roman" pitchFamily="18" charset="0"/>
              </a:rPr>
              <a:t>fire alarm and calling the fire department.</a:t>
            </a:r>
          </a:p>
          <a:p>
            <a:pPr marL="342900" indent="-342900" algn="l">
              <a:buFont typeface="Arial" pitchFamily="34" charset="0"/>
              <a:buChar char="•"/>
              <a:tabLst>
                <a:tab pos="457200" algn="l"/>
              </a:tabLst>
            </a:pPr>
            <a:r>
              <a:rPr lang="en-US" u="sng" dirty="0" smtClean="0">
                <a:solidFill>
                  <a:srgbClr val="FF0000"/>
                </a:solidFill>
                <a:cs typeface="Times New Roman" pitchFamily="18" charset="0"/>
              </a:rPr>
              <a:t>Evacuate </a:t>
            </a:r>
            <a:r>
              <a:rPr lang="en-US" u="sng" dirty="0">
                <a:solidFill>
                  <a:srgbClr val="FF0000"/>
                </a:solidFill>
                <a:cs typeface="Times New Roman" pitchFamily="18" charset="0"/>
              </a:rPr>
              <a:t>Safely</a:t>
            </a:r>
            <a:r>
              <a:rPr lang="en-US" dirty="0">
                <a:solidFill>
                  <a:srgbClr val="FF0000"/>
                </a:solidFill>
                <a:cs typeface="Times New Roman" pitchFamily="18" charset="0"/>
              </a:rPr>
              <a:t>: Leaving the area quickly in an    emergency, using stairs instead of the elevator, and </a:t>
            </a:r>
            <a:r>
              <a:rPr lang="en-US" dirty="0" smtClean="0">
                <a:solidFill>
                  <a:srgbClr val="FF0000"/>
                </a:solidFill>
                <a:cs typeface="Times New Roman" pitchFamily="18" charset="0"/>
              </a:rPr>
              <a:t>helping </a:t>
            </a:r>
            <a:r>
              <a:rPr lang="en-US" dirty="0">
                <a:solidFill>
                  <a:srgbClr val="FF0000"/>
                </a:solidFill>
                <a:cs typeface="Times New Roman" pitchFamily="18" charset="0"/>
              </a:rPr>
              <a:t>your coworkers.</a:t>
            </a:r>
            <a:endParaRPr lang="en-US" dirty="0">
              <a:solidFill>
                <a:srgbClr val="FF0000"/>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657296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Workplace Fire Prevention Tips</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Arial" pitchFamily="34" charset="0"/>
              <a:buChar char="•"/>
              <a:tabLst>
                <a:tab pos="457200" algn="l"/>
              </a:tabLst>
            </a:pPr>
            <a:r>
              <a:rPr lang="en-US" dirty="0" smtClean="0">
                <a:solidFill>
                  <a:srgbClr val="FF0000"/>
                </a:solidFill>
                <a:cs typeface="Times New Roman" pitchFamily="18" charset="0"/>
              </a:rPr>
              <a:t>Use </a:t>
            </a:r>
            <a:r>
              <a:rPr lang="en-US" dirty="0">
                <a:solidFill>
                  <a:srgbClr val="FF0000"/>
                </a:solidFill>
                <a:cs typeface="Times New Roman" pitchFamily="18" charset="0"/>
              </a:rPr>
              <a:t>and maintain wiring, tools, and equipment correctly. Keep everything oil and dust free.</a:t>
            </a:r>
          </a:p>
          <a:p>
            <a:pPr marL="342900" indent="-342900" algn="l">
              <a:buFont typeface="Arial" pitchFamily="34" charset="0"/>
              <a:buChar char="•"/>
              <a:tabLst>
                <a:tab pos="457200" algn="l"/>
              </a:tabLst>
            </a:pPr>
            <a:r>
              <a:rPr lang="en-US" dirty="0" smtClean="0">
                <a:solidFill>
                  <a:srgbClr val="FF0000"/>
                </a:solidFill>
                <a:cs typeface="Times New Roman" pitchFamily="18" charset="0"/>
              </a:rPr>
              <a:t>Uncoil </a:t>
            </a:r>
            <a:r>
              <a:rPr lang="en-US" dirty="0">
                <a:solidFill>
                  <a:srgbClr val="FF0000"/>
                </a:solidFill>
                <a:cs typeface="Times New Roman" pitchFamily="18" charset="0"/>
              </a:rPr>
              <a:t>an extension cord fully before use (use for </a:t>
            </a:r>
            <a:r>
              <a:rPr lang="en-US" i="1" dirty="0">
                <a:solidFill>
                  <a:srgbClr val="FF0000"/>
                </a:solidFill>
                <a:cs typeface="Times New Roman" pitchFamily="18" charset="0"/>
              </a:rPr>
              <a:t>temporary wiring </a:t>
            </a:r>
            <a:r>
              <a:rPr lang="en-US" dirty="0">
                <a:solidFill>
                  <a:srgbClr val="FF0000"/>
                </a:solidFill>
                <a:cs typeface="Times New Roman" pitchFamily="18" charset="0"/>
              </a:rPr>
              <a:t>ONLY).  Be sure the amperage of   the cord is appropriate for the job you are doing.</a:t>
            </a:r>
          </a:p>
          <a:p>
            <a:pPr marL="342900" indent="-342900" algn="l">
              <a:buFont typeface="Arial" pitchFamily="34" charset="0"/>
              <a:buChar char="•"/>
              <a:tabLst>
                <a:tab pos="457200" algn="l"/>
              </a:tabLst>
            </a:pPr>
            <a:r>
              <a:rPr lang="en-US" dirty="0" smtClean="0">
                <a:solidFill>
                  <a:srgbClr val="FF0000"/>
                </a:solidFill>
                <a:cs typeface="Times New Roman" pitchFamily="18" charset="0"/>
              </a:rPr>
              <a:t>Do </a:t>
            </a:r>
            <a:r>
              <a:rPr lang="en-US" dirty="0">
                <a:solidFill>
                  <a:srgbClr val="FF0000"/>
                </a:solidFill>
                <a:cs typeface="Times New Roman" pitchFamily="18" charset="0"/>
              </a:rPr>
              <a:t>not use equipment that delivers mild electrical shocks, gives off unusual heat or smells odd.  If in doubt have it checked and repaired or replaced.</a:t>
            </a:r>
          </a:p>
          <a:p>
            <a:pPr marL="342900" indent="-342900" algn="l">
              <a:buFont typeface="Arial" pitchFamily="34" charset="0"/>
              <a:buChar char="•"/>
              <a:tabLst>
                <a:tab pos="457200" algn="l"/>
              </a:tabLst>
            </a:pPr>
            <a:r>
              <a:rPr lang="en-US" dirty="0" smtClean="0">
                <a:solidFill>
                  <a:srgbClr val="FF0000"/>
                </a:solidFill>
                <a:cs typeface="Times New Roman" pitchFamily="18" charset="0"/>
              </a:rPr>
              <a:t>Sweep </a:t>
            </a:r>
            <a:r>
              <a:rPr lang="en-US" dirty="0">
                <a:solidFill>
                  <a:srgbClr val="FF0000"/>
                </a:solidFill>
                <a:cs typeface="Times New Roman" pitchFamily="18" charset="0"/>
              </a:rPr>
              <a:t>up scraps of paper or material and dust        as soon as possible.</a:t>
            </a:r>
            <a:endParaRPr lang="en-US" dirty="0">
              <a:solidFill>
                <a:srgbClr val="FF0000"/>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615370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Workplace Fire Prevention Tips</a:t>
            </a:r>
          </a:p>
        </p:txBody>
      </p:sp>
      <p:sp>
        <p:nvSpPr>
          <p:cNvPr id="4099" name="Subtitle 2"/>
          <p:cNvSpPr>
            <a:spLocks noGrp="1"/>
          </p:cNvSpPr>
          <p:nvPr>
            <p:ph type="subTitle" idx="1"/>
          </p:nvPr>
        </p:nvSpPr>
        <p:spPr>
          <a:xfrm>
            <a:off x="304800" y="1219200"/>
            <a:ext cx="4495800" cy="5029200"/>
          </a:xfrm>
        </p:spPr>
        <p:txBody>
          <a:bodyPr/>
          <a:lstStyle/>
          <a:p>
            <a:pPr marL="342900" indent="-342900" algn="l">
              <a:buFont typeface="Arial" pitchFamily="34" charset="0"/>
              <a:buChar char="•"/>
              <a:tabLst>
                <a:tab pos="457200" algn="l"/>
              </a:tabLst>
            </a:pPr>
            <a:r>
              <a:rPr lang="en-US" dirty="0" smtClean="0">
                <a:solidFill>
                  <a:srgbClr val="FF0000"/>
                </a:solidFill>
                <a:cs typeface="Times New Roman" pitchFamily="18" charset="0"/>
              </a:rPr>
              <a:t>Store </a:t>
            </a:r>
            <a:r>
              <a:rPr lang="en-US" dirty="0">
                <a:solidFill>
                  <a:srgbClr val="FF0000"/>
                </a:solidFill>
                <a:cs typeface="Times New Roman" pitchFamily="18" charset="0"/>
              </a:rPr>
              <a:t>flammable liquids in approved containers and locations.</a:t>
            </a:r>
          </a:p>
          <a:p>
            <a:pPr marL="342900" indent="-342900" algn="l">
              <a:buFont typeface="Arial" pitchFamily="34" charset="0"/>
              <a:buChar char="•"/>
              <a:tabLst>
                <a:tab pos="457200" algn="l"/>
              </a:tabLst>
            </a:pPr>
            <a:r>
              <a:rPr lang="en-US" dirty="0" smtClean="0">
                <a:solidFill>
                  <a:srgbClr val="FF0000"/>
                </a:solidFill>
                <a:cs typeface="Times New Roman" pitchFamily="18" charset="0"/>
              </a:rPr>
              <a:t>Do </a:t>
            </a:r>
            <a:r>
              <a:rPr lang="en-US" dirty="0">
                <a:solidFill>
                  <a:srgbClr val="FF0000"/>
                </a:solidFill>
                <a:cs typeface="Times New Roman" pitchFamily="18" charset="0"/>
              </a:rPr>
              <a:t>not use electrical equipment when flammable gases, vapors, liquids, dusts, or fibers are present.</a:t>
            </a:r>
          </a:p>
          <a:p>
            <a:pPr marL="342900" indent="-342900" algn="l">
              <a:buFont typeface="Arial" pitchFamily="34" charset="0"/>
              <a:buChar char="•"/>
              <a:tabLst>
                <a:tab pos="457200" algn="l"/>
              </a:tabLst>
            </a:pPr>
            <a:r>
              <a:rPr lang="en-US" dirty="0" smtClean="0">
                <a:solidFill>
                  <a:srgbClr val="FF0000"/>
                </a:solidFill>
                <a:cs typeface="Times New Roman" pitchFamily="18" charset="0"/>
              </a:rPr>
              <a:t>Insure </a:t>
            </a:r>
            <a:r>
              <a:rPr lang="en-US" dirty="0">
                <a:solidFill>
                  <a:srgbClr val="FF0000"/>
                </a:solidFill>
                <a:cs typeface="Times New Roman" pitchFamily="18" charset="0"/>
              </a:rPr>
              <a:t>trash is emptied frequently enough to prohibit a build up of combustibles in an area.  </a:t>
            </a:r>
            <a:endParaRPr lang="en-US" dirty="0">
              <a:solidFill>
                <a:srgbClr val="FF0000"/>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6" name="Picture 3" descr="Fire in Warehou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89137"/>
            <a:ext cx="374491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672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Summary</a:t>
            </a:r>
          </a:p>
        </p:txBody>
      </p:sp>
      <p:sp>
        <p:nvSpPr>
          <p:cNvPr id="4099" name="Subtitle 2"/>
          <p:cNvSpPr>
            <a:spLocks noGrp="1"/>
          </p:cNvSpPr>
          <p:nvPr>
            <p:ph type="subTitle" idx="1"/>
          </p:nvPr>
        </p:nvSpPr>
        <p:spPr>
          <a:xfrm>
            <a:off x="457200" y="1524000"/>
            <a:ext cx="8229600" cy="4343400"/>
          </a:xfrm>
        </p:spPr>
        <p:txBody>
          <a:bodyPr/>
          <a:lstStyle/>
          <a:p>
            <a:pPr algn="l">
              <a:lnSpc>
                <a:spcPct val="80000"/>
              </a:lnSpc>
            </a:pPr>
            <a:r>
              <a:rPr lang="en-US" dirty="0">
                <a:solidFill>
                  <a:schemeClr val="tx1"/>
                </a:solidFill>
                <a:cs typeface="Times New Roman" pitchFamily="18" charset="0"/>
              </a:rPr>
              <a:t>There must be enough exits in </a:t>
            </a:r>
            <a:r>
              <a:rPr lang="en-US" dirty="0" smtClean="0">
                <a:solidFill>
                  <a:schemeClr val="tx1"/>
                </a:solidFill>
                <a:cs typeface="Times New Roman" pitchFamily="18" charset="0"/>
              </a:rPr>
              <a:t>the building </a:t>
            </a:r>
            <a:r>
              <a:rPr lang="en-US" dirty="0">
                <a:solidFill>
                  <a:schemeClr val="tx1"/>
                </a:solidFill>
                <a:cs typeface="Times New Roman" pitchFamily="18" charset="0"/>
              </a:rPr>
              <a:t>arrangement for quick escape</a:t>
            </a:r>
            <a:r>
              <a:rPr lang="en-US" dirty="0" smtClean="0">
                <a:solidFill>
                  <a:schemeClr val="tx1"/>
                </a:solidFill>
                <a:cs typeface="Times New Roman" pitchFamily="18" charset="0"/>
              </a:rPr>
              <a:t>.</a:t>
            </a:r>
          </a:p>
          <a:p>
            <a:pPr algn="l">
              <a:lnSpc>
                <a:spcPct val="80000"/>
              </a:lnSpc>
            </a:pPr>
            <a:endParaRPr lang="en-US" dirty="0">
              <a:solidFill>
                <a:schemeClr val="tx1"/>
              </a:solidFill>
              <a:cs typeface="Times New Roman" pitchFamily="18" charset="0"/>
            </a:endParaRPr>
          </a:p>
          <a:p>
            <a:pPr algn="l">
              <a:lnSpc>
                <a:spcPct val="80000"/>
              </a:lnSpc>
            </a:pPr>
            <a:r>
              <a:rPr lang="en-US" dirty="0">
                <a:solidFill>
                  <a:schemeClr val="tx1"/>
                </a:solidFill>
                <a:cs typeface="Times New Roman" pitchFamily="18" charset="0"/>
              </a:rPr>
              <a:t> </a:t>
            </a:r>
            <a:r>
              <a:rPr lang="en-US" dirty="0" smtClean="0">
                <a:solidFill>
                  <a:schemeClr val="tx1"/>
                </a:solidFill>
                <a:cs typeface="Times New Roman" pitchFamily="18" charset="0"/>
              </a:rPr>
              <a:t>→ Escape </a:t>
            </a:r>
            <a:r>
              <a:rPr lang="en-US" dirty="0">
                <a:solidFill>
                  <a:schemeClr val="tx1"/>
                </a:solidFill>
                <a:cs typeface="Times New Roman" pitchFamily="18" charset="0"/>
              </a:rPr>
              <a:t>routes must be marked, lighted, free        </a:t>
            </a:r>
            <a:r>
              <a:rPr lang="en-US" dirty="0" smtClean="0">
                <a:solidFill>
                  <a:schemeClr val="tx1"/>
                </a:solidFill>
                <a:cs typeface="Times New Roman" pitchFamily="18" charset="0"/>
              </a:rPr>
              <a:t/>
            </a:r>
            <a:br>
              <a:rPr lang="en-US" dirty="0" smtClean="0">
                <a:solidFill>
                  <a:schemeClr val="tx1"/>
                </a:solidFill>
                <a:cs typeface="Times New Roman" pitchFamily="18" charset="0"/>
              </a:rPr>
            </a:br>
            <a:r>
              <a:rPr lang="en-US" dirty="0" smtClean="0">
                <a:solidFill>
                  <a:schemeClr val="tx1"/>
                </a:solidFill>
                <a:cs typeface="Times New Roman" pitchFamily="18" charset="0"/>
              </a:rPr>
              <a:t>     of </a:t>
            </a:r>
            <a:r>
              <a:rPr lang="en-US" dirty="0">
                <a:solidFill>
                  <a:schemeClr val="tx1"/>
                </a:solidFill>
                <a:cs typeface="Times New Roman" pitchFamily="18" charset="0"/>
              </a:rPr>
              <a:t>obstructions, and locks must not be used </a:t>
            </a:r>
            <a:r>
              <a:rPr lang="en-US" dirty="0" smtClean="0">
                <a:solidFill>
                  <a:schemeClr val="tx1"/>
                </a:solidFill>
                <a:cs typeface="Times New Roman" pitchFamily="18" charset="0"/>
              </a:rPr>
              <a:t>to   </a:t>
            </a:r>
            <a:br>
              <a:rPr lang="en-US" dirty="0" smtClean="0">
                <a:solidFill>
                  <a:schemeClr val="tx1"/>
                </a:solidFill>
                <a:cs typeface="Times New Roman" pitchFamily="18" charset="0"/>
              </a:rPr>
            </a:br>
            <a:r>
              <a:rPr lang="en-US" dirty="0" smtClean="0">
                <a:solidFill>
                  <a:schemeClr val="tx1"/>
                </a:solidFill>
                <a:cs typeface="Times New Roman" pitchFamily="18" charset="0"/>
              </a:rPr>
              <a:t>     impede </a:t>
            </a:r>
            <a:r>
              <a:rPr lang="en-US" dirty="0">
                <a:solidFill>
                  <a:schemeClr val="tx1"/>
                </a:solidFill>
                <a:cs typeface="Times New Roman" pitchFamily="18" charset="0"/>
              </a:rPr>
              <a:t>or prevent escape</a:t>
            </a:r>
            <a:r>
              <a:rPr lang="en-US" dirty="0" smtClean="0">
                <a:solidFill>
                  <a:schemeClr val="tx1"/>
                </a:solidFill>
                <a:cs typeface="Times New Roman" pitchFamily="18" charset="0"/>
              </a:rPr>
              <a:t>.</a:t>
            </a:r>
            <a:endParaRPr lang="en-US" dirty="0">
              <a:solidFill>
                <a:schemeClr val="tx1"/>
              </a:solidFill>
              <a:cs typeface="Times New Roman" pitchFamily="18" charset="0"/>
            </a:endParaRPr>
          </a:p>
          <a:p>
            <a:pPr algn="l">
              <a:lnSpc>
                <a:spcPct val="80000"/>
              </a:lnSpc>
            </a:pPr>
            <a:r>
              <a:rPr lang="en-US" dirty="0">
                <a:solidFill>
                  <a:schemeClr val="tx1"/>
                </a:solidFill>
                <a:cs typeface="Times New Roman" pitchFamily="18" charset="0"/>
              </a:rPr>
              <a:t> </a:t>
            </a:r>
            <a:r>
              <a:rPr lang="en-US" dirty="0" smtClean="0">
                <a:solidFill>
                  <a:schemeClr val="tx1"/>
                </a:solidFill>
                <a:cs typeface="Times New Roman" pitchFamily="18" charset="0"/>
              </a:rPr>
              <a:t>→ An </a:t>
            </a:r>
            <a:r>
              <a:rPr lang="en-US" dirty="0">
                <a:solidFill>
                  <a:schemeClr val="tx1"/>
                </a:solidFill>
                <a:cs typeface="Times New Roman" pitchFamily="18" charset="0"/>
              </a:rPr>
              <a:t>emergency action plan and a fire      </a:t>
            </a:r>
            <a:r>
              <a:rPr lang="en-US" dirty="0" smtClean="0">
                <a:solidFill>
                  <a:schemeClr val="tx1"/>
                </a:solidFill>
                <a:cs typeface="Times New Roman" pitchFamily="18" charset="0"/>
              </a:rPr>
              <a:t/>
            </a:r>
            <a:br>
              <a:rPr lang="en-US" dirty="0" smtClean="0">
                <a:solidFill>
                  <a:schemeClr val="tx1"/>
                </a:solidFill>
                <a:cs typeface="Times New Roman" pitchFamily="18" charset="0"/>
              </a:rPr>
            </a:br>
            <a:r>
              <a:rPr lang="en-US" dirty="0" smtClean="0">
                <a:solidFill>
                  <a:schemeClr val="tx1"/>
                </a:solidFill>
                <a:cs typeface="Times New Roman" pitchFamily="18" charset="0"/>
              </a:rPr>
              <a:t>     prevention </a:t>
            </a:r>
            <a:r>
              <a:rPr lang="en-US" dirty="0">
                <a:solidFill>
                  <a:schemeClr val="tx1"/>
                </a:solidFill>
                <a:cs typeface="Times New Roman" pitchFamily="18" charset="0"/>
              </a:rPr>
              <a:t>plan must be in place</a:t>
            </a:r>
            <a:r>
              <a:rPr lang="en-US" dirty="0" smtClean="0">
                <a:solidFill>
                  <a:schemeClr val="tx1"/>
                </a:solidFill>
                <a:cs typeface="Times New Roman" pitchFamily="18" charset="0"/>
              </a:rPr>
              <a:t>.</a:t>
            </a:r>
            <a:endParaRPr lang="en-US" dirty="0">
              <a:solidFill>
                <a:schemeClr val="tx1"/>
              </a:solidFill>
              <a:cs typeface="Times New Roman" pitchFamily="18" charset="0"/>
            </a:endParaRPr>
          </a:p>
          <a:p>
            <a:pPr algn="l">
              <a:lnSpc>
                <a:spcPct val="80000"/>
              </a:lnSpc>
            </a:pPr>
            <a:r>
              <a:rPr lang="en-US" dirty="0">
                <a:solidFill>
                  <a:schemeClr val="tx1"/>
                </a:solidFill>
                <a:cs typeface="Times New Roman" pitchFamily="18" charset="0"/>
              </a:rPr>
              <a:t> </a:t>
            </a:r>
            <a:r>
              <a:rPr lang="en-US" dirty="0" smtClean="0">
                <a:solidFill>
                  <a:schemeClr val="tx1"/>
                </a:solidFill>
                <a:cs typeface="Times New Roman" pitchFamily="18" charset="0"/>
              </a:rPr>
              <a:t>→ Fire </a:t>
            </a:r>
            <a:r>
              <a:rPr lang="en-US" dirty="0">
                <a:solidFill>
                  <a:schemeClr val="tx1"/>
                </a:solidFill>
                <a:cs typeface="Times New Roman" pitchFamily="18" charset="0"/>
              </a:rPr>
              <a:t>extinguisher classes and numerical       </a:t>
            </a:r>
            <a:r>
              <a:rPr lang="en-US" dirty="0" smtClean="0">
                <a:solidFill>
                  <a:schemeClr val="tx1"/>
                </a:solidFill>
                <a:cs typeface="Times New Roman" pitchFamily="18" charset="0"/>
              </a:rPr>
              <a:t/>
            </a:r>
            <a:br>
              <a:rPr lang="en-US" dirty="0" smtClean="0">
                <a:solidFill>
                  <a:schemeClr val="tx1"/>
                </a:solidFill>
                <a:cs typeface="Times New Roman" pitchFamily="18" charset="0"/>
              </a:rPr>
            </a:br>
            <a:r>
              <a:rPr lang="en-US" dirty="0" smtClean="0">
                <a:solidFill>
                  <a:schemeClr val="tx1"/>
                </a:solidFill>
                <a:cs typeface="Times New Roman" pitchFamily="18" charset="0"/>
              </a:rPr>
              <a:t>     ratings </a:t>
            </a:r>
            <a:r>
              <a:rPr lang="en-US" dirty="0">
                <a:solidFill>
                  <a:schemeClr val="tx1"/>
                </a:solidFill>
                <a:cs typeface="Times New Roman" pitchFamily="18" charset="0"/>
              </a:rPr>
              <a:t>help a user understand its capabilities</a:t>
            </a:r>
            <a:r>
              <a:rPr lang="en-US" dirty="0" smtClean="0">
                <a:solidFill>
                  <a:schemeClr val="tx1"/>
                </a:solidFill>
                <a:cs typeface="Times New Roman" pitchFamily="18" charset="0"/>
              </a:rPr>
              <a:t>.</a:t>
            </a:r>
            <a:endParaRPr lang="en-US" dirty="0">
              <a:solidFill>
                <a:schemeClr val="tx1"/>
              </a:solidFill>
              <a:cs typeface="Times New Roman" pitchFamily="18" charset="0"/>
            </a:endParaRPr>
          </a:p>
          <a:p>
            <a:pPr algn="l">
              <a:lnSpc>
                <a:spcPct val="80000"/>
              </a:lnSpc>
            </a:pPr>
            <a:r>
              <a:rPr lang="en-US" dirty="0">
                <a:solidFill>
                  <a:schemeClr val="tx1"/>
                </a:solidFill>
                <a:cs typeface="Times New Roman" pitchFamily="18" charset="0"/>
              </a:rPr>
              <a:t> </a:t>
            </a:r>
            <a:r>
              <a:rPr lang="en-US" dirty="0" smtClean="0">
                <a:solidFill>
                  <a:schemeClr val="tx1"/>
                </a:solidFill>
                <a:cs typeface="Times New Roman" pitchFamily="18" charset="0"/>
              </a:rPr>
              <a:t>→ Fire </a:t>
            </a:r>
            <a:r>
              <a:rPr lang="en-US" dirty="0">
                <a:solidFill>
                  <a:schemeClr val="tx1"/>
                </a:solidFill>
                <a:cs typeface="Times New Roman" pitchFamily="18" charset="0"/>
              </a:rPr>
              <a:t>extinguishers must be inspected,    </a:t>
            </a:r>
            <a:r>
              <a:rPr lang="en-US" dirty="0" smtClean="0">
                <a:solidFill>
                  <a:schemeClr val="tx1"/>
                </a:solidFill>
                <a:cs typeface="Times New Roman" pitchFamily="18" charset="0"/>
              </a:rPr>
              <a:t/>
            </a:r>
            <a:br>
              <a:rPr lang="en-US" dirty="0" smtClean="0">
                <a:solidFill>
                  <a:schemeClr val="tx1"/>
                </a:solidFill>
                <a:cs typeface="Times New Roman" pitchFamily="18" charset="0"/>
              </a:rPr>
            </a:br>
            <a:r>
              <a:rPr lang="en-US" dirty="0" smtClean="0">
                <a:solidFill>
                  <a:schemeClr val="tx1"/>
                </a:solidFill>
                <a:cs typeface="Times New Roman" pitchFamily="18" charset="0"/>
              </a:rPr>
              <a:t>     maintained </a:t>
            </a:r>
            <a:r>
              <a:rPr lang="en-US" dirty="0">
                <a:solidFill>
                  <a:schemeClr val="tx1"/>
                </a:solidFill>
                <a:cs typeface="Times New Roman" pitchFamily="18" charset="0"/>
              </a:rPr>
              <a:t>and employees must be trained </a:t>
            </a:r>
            <a:r>
              <a:rPr lang="en-US" dirty="0" smtClean="0">
                <a:solidFill>
                  <a:schemeClr val="tx1"/>
                </a:solidFill>
                <a:cs typeface="Times New Roman" pitchFamily="18" charset="0"/>
              </a:rPr>
              <a:t>in </a:t>
            </a:r>
            <a:br>
              <a:rPr lang="en-US" dirty="0" smtClean="0">
                <a:solidFill>
                  <a:schemeClr val="tx1"/>
                </a:solidFill>
                <a:cs typeface="Times New Roman" pitchFamily="18" charset="0"/>
              </a:rPr>
            </a:br>
            <a:r>
              <a:rPr lang="en-US" dirty="0" smtClean="0">
                <a:solidFill>
                  <a:schemeClr val="tx1"/>
                </a:solidFill>
                <a:cs typeface="Times New Roman" pitchFamily="18" charset="0"/>
              </a:rPr>
              <a:t>     how </a:t>
            </a:r>
            <a:r>
              <a:rPr lang="en-US" dirty="0">
                <a:solidFill>
                  <a:schemeClr val="tx1"/>
                </a:solidFill>
                <a:cs typeface="Times New Roman" pitchFamily="18" charset="0"/>
              </a:rPr>
              <a:t>to use them.</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799882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924800" cy="2286000"/>
          </a:xfrm>
        </p:spPr>
        <p:txBody>
          <a:bodyPr/>
          <a:lstStyle/>
          <a:p>
            <a:pPr algn="l"/>
            <a:r>
              <a:rPr lang="en-US" b="1" dirty="0">
                <a:solidFill>
                  <a:srgbClr val="0070C0"/>
                </a:solidFill>
              </a:rPr>
              <a:t>Health &amp; Safety Training Specialists</a:t>
            </a:r>
          </a:p>
          <a:p>
            <a:pPr algn="l"/>
            <a:r>
              <a:rPr lang="en-US" b="1" dirty="0">
                <a:solidFill>
                  <a:srgbClr val="0070C0"/>
                </a:solidFill>
              </a:rPr>
              <a:t>1171 South Cameron Street, Room 324</a:t>
            </a:r>
          </a:p>
          <a:p>
            <a:pPr algn="l"/>
            <a:r>
              <a:rPr lang="en-US" b="1" dirty="0">
                <a:solidFill>
                  <a:srgbClr val="0070C0"/>
                </a:solidFill>
              </a:rPr>
              <a:t>Harrisburg, PA 17104-2501</a:t>
            </a:r>
          </a:p>
          <a:p>
            <a:pPr algn="l"/>
            <a:r>
              <a:rPr lang="en-US" b="1" dirty="0">
                <a:solidFill>
                  <a:srgbClr val="0070C0"/>
                </a:solidFill>
              </a:rPr>
              <a:t>(717) 772-1635</a:t>
            </a:r>
          </a:p>
          <a:p>
            <a:pPr algn="l"/>
            <a:r>
              <a:rPr lang="en-US" b="1" dirty="0">
                <a:solidFill>
                  <a:srgbClr val="0070C0"/>
                </a:solidFill>
              </a:rPr>
              <a:t>RA-LI-BWC-PATHS@pa.gov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8" name="Picture 11" descr="Pennsylvania Flag-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32746"/>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4192137"/>
            <a:ext cx="4724400" cy="646331"/>
          </a:xfrm>
          <a:prstGeom prst="rect">
            <a:avLst/>
          </a:prstGeom>
        </p:spPr>
        <p:txBody>
          <a:bodyPr wrap="square">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4"/>
              </a:rPr>
              <a:t>https://www.facebook.com/BWCPATHS</a:t>
            </a:r>
            <a:endParaRPr lang="en-US" dirty="0">
              <a:latin typeface="Verdana" pitchFamily="34" charset="0"/>
              <a:ea typeface="Verdana" pitchFamily="34" charset="0"/>
              <a:cs typeface="Verdana" pitchFamily="34" charset="0"/>
            </a:endParaRPr>
          </a:p>
        </p:txBody>
      </p:sp>
      <p:pic>
        <p:nvPicPr>
          <p:cNvPr id="9" name="Picture 8" descr="FaceBookImage"/>
          <p:cNvPicPr/>
          <p:nvPr/>
        </p:nvPicPr>
        <p:blipFill>
          <a:blip r:embed="rId5">
            <a:extLst>
              <a:ext uri="{28A0092B-C50C-407E-A947-70E740481C1C}">
                <a14:useLocalDpi xmlns:a14="http://schemas.microsoft.com/office/drawing/2010/main" val="0"/>
              </a:ext>
            </a:extLst>
          </a:blip>
          <a:srcRect/>
          <a:stretch>
            <a:fillRect/>
          </a:stretch>
        </p:blipFill>
        <p:spPr bwMode="auto">
          <a:xfrm>
            <a:off x="533400" y="4838468"/>
            <a:ext cx="685800" cy="685800"/>
          </a:xfrm>
          <a:prstGeom prst="rect">
            <a:avLst/>
          </a:prstGeom>
          <a:noFill/>
          <a:ln>
            <a:noFill/>
          </a:ln>
        </p:spPr>
      </p:pic>
    </p:spTree>
    <p:extLst>
      <p:ext uri="{BB962C8B-B14F-4D97-AF65-F5344CB8AC3E}">
        <p14:creationId xmlns:p14="http://schemas.microsoft.com/office/powerpoint/2010/main" val="287147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Destruction!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6" name="Picture 4" descr="330 explosion"/>
          <p:cNvPicPr>
            <a:picLocks noGrp="1" noChangeAspect="1" noChangeArrowheads="1"/>
          </p:cNvPicPr>
          <p:nvPr>
            <p:ph idx="4294967295"/>
          </p:nvPr>
        </p:nvPicPr>
        <p:blipFill>
          <a:blip r:embed="rId3">
            <a:lum contrast="18000"/>
            <a:extLst>
              <a:ext uri="{28A0092B-C50C-407E-A947-70E740481C1C}">
                <a14:useLocalDpi xmlns:a14="http://schemas.microsoft.com/office/drawing/2010/main" val="0"/>
              </a:ext>
            </a:extLst>
          </a:blip>
          <a:srcRect/>
          <a:stretch>
            <a:fillRect/>
          </a:stretch>
        </p:blipFill>
        <p:spPr>
          <a:xfrm>
            <a:off x="914400" y="1371600"/>
            <a:ext cx="7200900" cy="4895850"/>
          </a:xfrm>
          <a:noFill/>
        </p:spPr>
      </p:pic>
      <p:pic>
        <p:nvPicPr>
          <p:cNvPr id="8" name="Picture 4" descr="330 explosion"/>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964361" y="1219200"/>
            <a:ext cx="72009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flipH="1">
            <a:off x="6220574" y="1363662"/>
            <a:ext cx="1944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sz="1200" dirty="0">
                <a:solidFill>
                  <a:schemeClr val="bg1"/>
                </a:solidFill>
                <a:latin typeface="Verdana" pitchFamily="34" charset="0"/>
              </a:rPr>
              <a:t>Workplace fires are still occurring despite  advances in detection and suppression technology.</a:t>
            </a:r>
          </a:p>
        </p:txBody>
      </p:sp>
    </p:spTree>
    <p:extLst>
      <p:ext uri="{BB962C8B-B14F-4D97-AF65-F5344CB8AC3E}">
        <p14:creationId xmlns:p14="http://schemas.microsoft.com/office/powerpoint/2010/main" val="201774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6" name="Picture 5" descr="C:\Documents and Settings\spakosh\Local Settings\Temporary Internet Files\Content.IE5\G6CHOZ5Q\MC9004394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47800"/>
            <a:ext cx="4237037"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922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Workplace Fires</a:t>
            </a:r>
          </a:p>
        </p:txBody>
      </p:sp>
      <p:sp>
        <p:nvSpPr>
          <p:cNvPr id="4099" name="Subtitle 2"/>
          <p:cNvSpPr>
            <a:spLocks noGrp="1"/>
          </p:cNvSpPr>
          <p:nvPr>
            <p:ph type="subTitle" idx="1"/>
          </p:nvPr>
        </p:nvSpPr>
        <p:spPr>
          <a:xfrm>
            <a:off x="250371" y="1447800"/>
            <a:ext cx="5856288" cy="4419600"/>
          </a:xfrm>
        </p:spPr>
        <p:txBody>
          <a:bodyPr/>
          <a:lstStyle/>
          <a:p>
            <a:pPr algn="l"/>
            <a:r>
              <a:rPr lang="en-US" sz="2000" dirty="0">
                <a:solidFill>
                  <a:schemeClr val="tx1"/>
                </a:solidFill>
                <a:cs typeface="Times New Roman" pitchFamily="18" charset="0"/>
              </a:rPr>
              <a:t>On average kill more than 100 </a:t>
            </a:r>
            <a:r>
              <a:rPr lang="en-US" sz="2000" dirty="0" smtClean="0">
                <a:solidFill>
                  <a:schemeClr val="tx1"/>
                </a:solidFill>
                <a:cs typeface="Times New Roman" pitchFamily="18" charset="0"/>
              </a:rPr>
              <a:t> and </a:t>
            </a:r>
            <a:r>
              <a:rPr lang="en-US" sz="2000" dirty="0">
                <a:solidFill>
                  <a:schemeClr val="tx1"/>
                </a:solidFill>
                <a:cs typeface="Times New Roman" pitchFamily="18" charset="0"/>
              </a:rPr>
              <a:t>injure more than 1,600 workers  </a:t>
            </a:r>
            <a:r>
              <a:rPr lang="en-US" sz="2000" dirty="0" smtClean="0">
                <a:solidFill>
                  <a:schemeClr val="tx1"/>
                </a:solidFill>
                <a:cs typeface="Times New Roman" pitchFamily="18" charset="0"/>
              </a:rPr>
              <a:t>each </a:t>
            </a:r>
            <a:r>
              <a:rPr lang="en-US" sz="2000" dirty="0">
                <a:solidFill>
                  <a:schemeClr val="tx1"/>
                </a:solidFill>
                <a:cs typeface="Times New Roman" pitchFamily="18" charset="0"/>
              </a:rPr>
              <a:t>year</a:t>
            </a:r>
            <a:r>
              <a:rPr lang="en-US" sz="2000" dirty="0" smtClean="0">
                <a:solidFill>
                  <a:schemeClr val="tx1"/>
                </a:solidFill>
                <a:cs typeface="Times New Roman" pitchFamily="18" charset="0"/>
              </a:rPr>
              <a:t>.</a:t>
            </a:r>
          </a:p>
          <a:p>
            <a:pPr algn="l"/>
            <a:endParaRPr lang="en-US" sz="2000" dirty="0">
              <a:solidFill>
                <a:schemeClr val="tx1"/>
              </a:solidFill>
              <a:cs typeface="Times New Roman" pitchFamily="18" charset="0"/>
            </a:endParaRPr>
          </a:p>
          <a:p>
            <a:pPr algn="l"/>
            <a:r>
              <a:rPr lang="en-US" sz="2000" dirty="0">
                <a:solidFill>
                  <a:schemeClr val="tx1"/>
                </a:solidFill>
                <a:cs typeface="Times New Roman" pitchFamily="18" charset="0"/>
              </a:rPr>
              <a:t>There is a long and tragic history of workplace fires in this country caused </a:t>
            </a:r>
            <a:r>
              <a:rPr lang="en-US" sz="2000" dirty="0" smtClean="0">
                <a:solidFill>
                  <a:schemeClr val="tx1"/>
                </a:solidFill>
                <a:cs typeface="Times New Roman" pitchFamily="18" charset="0"/>
              </a:rPr>
              <a:t>by </a:t>
            </a:r>
            <a:r>
              <a:rPr lang="en-US" sz="2000" dirty="0">
                <a:solidFill>
                  <a:schemeClr val="tx1"/>
                </a:solidFill>
                <a:cs typeface="Times New Roman" pitchFamily="18" charset="0"/>
              </a:rPr>
              <a:t>problems with fire exits and extinguishing systems</a:t>
            </a:r>
            <a:r>
              <a:rPr lang="en-US" sz="2000" dirty="0" smtClean="0">
                <a:solidFill>
                  <a:schemeClr val="tx1"/>
                </a:solidFill>
                <a:cs typeface="Times New Roman" pitchFamily="18" charset="0"/>
              </a:rPr>
              <a:t>.</a:t>
            </a:r>
          </a:p>
          <a:p>
            <a:pPr algn="l"/>
            <a:endParaRPr lang="en-US" sz="2000" dirty="0">
              <a:solidFill>
                <a:schemeClr val="tx1"/>
              </a:solidFill>
              <a:cs typeface="Times New Roman" pitchFamily="18" charset="0"/>
            </a:endParaRPr>
          </a:p>
          <a:p>
            <a:pPr algn="l"/>
            <a:r>
              <a:rPr lang="en-US" sz="2000" dirty="0">
                <a:solidFill>
                  <a:schemeClr val="tx1"/>
                </a:solidFill>
                <a:cs typeface="Times New Roman" pitchFamily="18" charset="0"/>
              </a:rPr>
              <a:t>OSHA requires employers to provide proper exits, fire fighting equipment, </a:t>
            </a:r>
            <a:r>
              <a:rPr lang="en-US" sz="2000" dirty="0" smtClean="0">
                <a:solidFill>
                  <a:schemeClr val="tx1"/>
                </a:solidFill>
                <a:cs typeface="Times New Roman" pitchFamily="18" charset="0"/>
              </a:rPr>
              <a:t>and </a:t>
            </a:r>
            <a:r>
              <a:rPr lang="en-US" sz="2000" dirty="0">
                <a:solidFill>
                  <a:schemeClr val="tx1"/>
                </a:solidFill>
                <a:cs typeface="Times New Roman" pitchFamily="18" charset="0"/>
              </a:rPr>
              <a:t>employee training to prevent fire deaths and injuries in the workplace.</a:t>
            </a:r>
          </a:p>
          <a:p>
            <a:pPr algn="l"/>
            <a:endParaRPr lang="en-US" dirty="0">
              <a:cs typeface="Times New Roman" pitchFamily="18"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7" name="Picture 4" descr="Fire-Fully Involv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939925"/>
            <a:ext cx="28797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753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Escape Route</a:t>
            </a:r>
          </a:p>
        </p:txBody>
      </p:sp>
      <p:sp>
        <p:nvSpPr>
          <p:cNvPr id="4099" name="Subtitle 2"/>
          <p:cNvSpPr>
            <a:spLocks noGrp="1"/>
          </p:cNvSpPr>
          <p:nvPr>
            <p:ph type="subTitle" idx="1"/>
          </p:nvPr>
        </p:nvSpPr>
        <p:spPr>
          <a:xfrm>
            <a:off x="304800" y="1219200"/>
            <a:ext cx="4699000" cy="4953000"/>
          </a:xfrm>
        </p:spPr>
        <p:txBody>
          <a:bodyPr/>
          <a:lstStyle/>
          <a:p>
            <a:pPr algn="l">
              <a:lnSpc>
                <a:spcPct val="90000"/>
              </a:lnSpc>
            </a:pPr>
            <a:r>
              <a:rPr lang="en-US" dirty="0" smtClean="0">
                <a:solidFill>
                  <a:schemeClr val="tx1"/>
                </a:solidFill>
                <a:ea typeface="Verdana" pitchFamily="34" charset="0"/>
                <a:cs typeface="Verdana" pitchFamily="34" charset="0"/>
              </a:rPr>
              <a:t>“</a:t>
            </a:r>
            <a:r>
              <a:rPr lang="en-US" dirty="0">
                <a:solidFill>
                  <a:schemeClr val="tx1"/>
                </a:solidFill>
                <a:ea typeface="Verdana" pitchFamily="34" charset="0"/>
                <a:cs typeface="Verdana" pitchFamily="34" charset="0"/>
              </a:rPr>
              <a:t>A continuous and unobstructed way of exit travel from any point in a building or structure to a public way (a street, yard, court or other open space leading to the street</a:t>
            </a:r>
            <a:r>
              <a:rPr lang="en-US" dirty="0" smtClean="0">
                <a:solidFill>
                  <a:schemeClr val="tx1"/>
                </a:solidFill>
                <a:ea typeface="Verdana" pitchFamily="34" charset="0"/>
                <a:cs typeface="Verdana" pitchFamily="34" charset="0"/>
              </a:rPr>
              <a:t>)”</a:t>
            </a:r>
          </a:p>
          <a:p>
            <a:pPr algn="l">
              <a:lnSpc>
                <a:spcPct val="90000"/>
              </a:lnSpc>
            </a:pPr>
            <a:endParaRPr lang="en-US" dirty="0">
              <a:solidFill>
                <a:schemeClr val="tx1"/>
              </a:solidFill>
              <a:ea typeface="Verdana" pitchFamily="34" charset="0"/>
              <a:cs typeface="Verdana" pitchFamily="34" charset="0"/>
            </a:endParaRPr>
          </a:p>
          <a:p>
            <a:pPr algn="l">
              <a:lnSpc>
                <a:spcPct val="90000"/>
              </a:lnSpc>
            </a:pPr>
            <a:r>
              <a:rPr lang="en-US" dirty="0" smtClean="0">
                <a:solidFill>
                  <a:schemeClr val="tx1"/>
                </a:solidFill>
                <a:ea typeface="Verdana" pitchFamily="34" charset="0"/>
                <a:cs typeface="Verdana" pitchFamily="34" charset="0"/>
              </a:rPr>
              <a:t>Three </a:t>
            </a:r>
            <a:r>
              <a:rPr lang="en-US" dirty="0">
                <a:solidFill>
                  <a:schemeClr val="tx1"/>
                </a:solidFill>
                <a:ea typeface="Verdana" pitchFamily="34" charset="0"/>
                <a:cs typeface="Verdana" pitchFamily="34" charset="0"/>
              </a:rPr>
              <a:t>parts to an escape route</a:t>
            </a:r>
            <a:r>
              <a:rPr lang="en-US" dirty="0" smtClean="0">
                <a:solidFill>
                  <a:schemeClr val="tx1"/>
                </a:solidFill>
                <a:ea typeface="Verdana" pitchFamily="34" charset="0"/>
                <a:cs typeface="Verdana" pitchFamily="34" charset="0"/>
              </a:rPr>
              <a:t>:</a:t>
            </a:r>
          </a:p>
          <a:p>
            <a:pPr algn="l">
              <a:lnSpc>
                <a:spcPct val="90000"/>
              </a:lnSpc>
            </a:pPr>
            <a:endParaRPr lang="en-US" dirty="0">
              <a:solidFill>
                <a:schemeClr val="tx1"/>
              </a:solidFill>
              <a:ea typeface="Verdana" pitchFamily="34" charset="0"/>
              <a:cs typeface="Verdana" pitchFamily="34" charset="0"/>
            </a:endParaRPr>
          </a:p>
          <a:p>
            <a:pPr lvl="1" algn="l">
              <a:lnSpc>
                <a:spcPct val="90000"/>
              </a:lnSpc>
            </a:pPr>
            <a:r>
              <a:rPr lang="en-US" sz="1900" dirty="0">
                <a:solidFill>
                  <a:schemeClr val="tx1"/>
                </a:solidFill>
                <a:latin typeface="Verdana" pitchFamily="34" charset="0"/>
                <a:ea typeface="Verdana" pitchFamily="34" charset="0"/>
                <a:cs typeface="Verdana" pitchFamily="34" charset="0"/>
              </a:rPr>
              <a:t>the way of exit access;</a:t>
            </a:r>
          </a:p>
          <a:p>
            <a:pPr lvl="1" algn="l">
              <a:lnSpc>
                <a:spcPct val="90000"/>
              </a:lnSpc>
            </a:pPr>
            <a:r>
              <a:rPr lang="en-US" sz="1900" dirty="0">
                <a:solidFill>
                  <a:schemeClr val="tx1"/>
                </a:solidFill>
                <a:latin typeface="Verdana" pitchFamily="34" charset="0"/>
                <a:ea typeface="Verdana" pitchFamily="34" charset="0"/>
                <a:cs typeface="Verdana" pitchFamily="34" charset="0"/>
              </a:rPr>
              <a:t>the exit; and</a:t>
            </a:r>
          </a:p>
          <a:p>
            <a:pPr lvl="1" algn="l">
              <a:lnSpc>
                <a:spcPct val="90000"/>
              </a:lnSpc>
            </a:pPr>
            <a:r>
              <a:rPr lang="en-US" sz="1900" dirty="0">
                <a:solidFill>
                  <a:schemeClr val="tx1"/>
                </a:solidFill>
                <a:latin typeface="Verdana" pitchFamily="34" charset="0"/>
                <a:ea typeface="Verdana" pitchFamily="34" charset="0"/>
                <a:cs typeface="Verdana" pitchFamily="34" charset="0"/>
              </a:rPr>
              <a:t>the way of exit discharge</a:t>
            </a:r>
            <a:r>
              <a:rPr lang="en-US" sz="1900" dirty="0">
                <a:latin typeface="Verdana" pitchFamily="34" charset="0"/>
                <a:ea typeface="Verdana" pitchFamily="34" charset="0"/>
                <a:cs typeface="Verdana" pitchFamily="34" charset="0"/>
              </a:rPr>
              <a:t>.</a:t>
            </a:r>
            <a:endParaRPr lang="en-US" dirty="0" smtClean="0">
              <a:solidFill>
                <a:schemeClr val="tx1"/>
              </a:solidFill>
              <a:latin typeface="Verdana" pitchFamily="34" charset="0"/>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6" name="Picture 4" descr="e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628775"/>
            <a:ext cx="38893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231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000" dirty="0" smtClean="0">
                <a:solidFill>
                  <a:schemeClr val="bg1"/>
                </a:solidFill>
                <a:latin typeface="Verdana" pitchFamily="34" charset="0"/>
              </a:rPr>
              <a:t>Escape Routes: General Requirements</a:t>
            </a:r>
          </a:p>
        </p:txBody>
      </p:sp>
      <p:sp>
        <p:nvSpPr>
          <p:cNvPr id="4099" name="Subtitle 2"/>
          <p:cNvSpPr>
            <a:spLocks noGrp="1"/>
          </p:cNvSpPr>
          <p:nvPr>
            <p:ph type="subTitle" idx="1"/>
          </p:nvPr>
        </p:nvSpPr>
        <p:spPr>
          <a:xfrm>
            <a:off x="228600" y="1805894"/>
            <a:ext cx="5867400" cy="4213905"/>
          </a:xfrm>
        </p:spPr>
        <p:txBody>
          <a:bodyPr/>
          <a:lstStyle/>
          <a:p>
            <a:pPr algn="l">
              <a:lnSpc>
                <a:spcPct val="90000"/>
              </a:lnSpc>
            </a:pPr>
            <a:r>
              <a:rPr lang="en-US" sz="2200" dirty="0">
                <a:solidFill>
                  <a:schemeClr val="tx1"/>
                </a:solidFill>
                <a:cs typeface="Times New Roman" pitchFamily="18" charset="0"/>
              </a:rPr>
              <a:t>Fire alarms = required if a fire could start without providing adequate warning to occupants.</a:t>
            </a:r>
          </a:p>
          <a:p>
            <a:pPr algn="l">
              <a:lnSpc>
                <a:spcPct val="90000"/>
              </a:lnSpc>
            </a:pPr>
            <a:r>
              <a:rPr lang="en-US" sz="2200" dirty="0" smtClean="0">
                <a:solidFill>
                  <a:schemeClr val="tx1"/>
                </a:solidFill>
                <a:cs typeface="Times New Roman" pitchFamily="18" charset="0"/>
              </a:rPr>
              <a:t>Must </a:t>
            </a:r>
            <a:r>
              <a:rPr lang="en-US" sz="2200" dirty="0">
                <a:solidFill>
                  <a:schemeClr val="tx1"/>
                </a:solidFill>
                <a:cs typeface="Times New Roman" pitchFamily="18" charset="0"/>
              </a:rPr>
              <a:t>be enough exits in proper arrangement for quick escape. </a:t>
            </a:r>
          </a:p>
          <a:p>
            <a:pPr algn="l">
              <a:lnSpc>
                <a:spcPct val="90000"/>
              </a:lnSpc>
            </a:pPr>
            <a:r>
              <a:rPr lang="en-US" sz="2200" dirty="0" smtClean="0">
                <a:solidFill>
                  <a:schemeClr val="tx1"/>
                </a:solidFill>
                <a:cs typeface="Times New Roman" pitchFamily="18" charset="0"/>
              </a:rPr>
              <a:t>Adequate </a:t>
            </a:r>
            <a:r>
              <a:rPr lang="en-US" sz="2200" dirty="0">
                <a:solidFill>
                  <a:schemeClr val="tx1"/>
                </a:solidFill>
                <a:cs typeface="Times New Roman" pitchFamily="18" charset="0"/>
              </a:rPr>
              <a:t>and reliable illumination </a:t>
            </a:r>
            <a:endParaRPr lang="en-US" sz="2200" dirty="0" smtClean="0">
              <a:solidFill>
                <a:schemeClr val="tx1"/>
              </a:solidFill>
              <a:cs typeface="Times New Roman" pitchFamily="18" charset="0"/>
            </a:endParaRPr>
          </a:p>
          <a:p>
            <a:pPr algn="l">
              <a:lnSpc>
                <a:spcPct val="90000"/>
              </a:lnSpc>
            </a:pPr>
            <a:r>
              <a:rPr lang="en-US" sz="2200" dirty="0" smtClean="0">
                <a:solidFill>
                  <a:schemeClr val="tx1"/>
                </a:solidFill>
                <a:cs typeface="Times New Roman" pitchFamily="18" charset="0"/>
              </a:rPr>
              <a:t>must </a:t>
            </a:r>
            <a:r>
              <a:rPr lang="en-US" sz="2200" dirty="0">
                <a:solidFill>
                  <a:schemeClr val="tx1"/>
                </a:solidFill>
                <a:cs typeface="Times New Roman" pitchFamily="18" charset="0"/>
              </a:rPr>
              <a:t>be provided for all exit facilities</a:t>
            </a:r>
            <a:r>
              <a:rPr lang="en-US" sz="2200" dirty="0" smtClean="0">
                <a:solidFill>
                  <a:schemeClr val="tx1"/>
                </a:solidFill>
                <a:cs typeface="Times New Roman" pitchFamily="18" charset="0"/>
              </a:rPr>
              <a:t>.</a:t>
            </a:r>
          </a:p>
          <a:p>
            <a:pPr algn="l">
              <a:lnSpc>
                <a:spcPct val="90000"/>
              </a:lnSpc>
            </a:pPr>
            <a:endParaRPr lang="en-US" sz="2200" dirty="0">
              <a:solidFill>
                <a:schemeClr val="tx1"/>
              </a:solidFill>
              <a:cs typeface="Times New Roman" pitchFamily="18" charset="0"/>
            </a:endParaRPr>
          </a:p>
          <a:p>
            <a:pPr algn="l">
              <a:lnSpc>
                <a:spcPct val="90000"/>
              </a:lnSpc>
            </a:pPr>
            <a:r>
              <a:rPr lang="en-US" sz="2200" dirty="0">
                <a:solidFill>
                  <a:schemeClr val="tx1"/>
                </a:solidFill>
                <a:cs typeface="Times New Roman" pitchFamily="18" charset="0"/>
              </a:rPr>
              <a:t>    Escape Routes:</a:t>
            </a:r>
          </a:p>
          <a:p>
            <a:pPr lvl="1" algn="l">
              <a:lnSpc>
                <a:spcPct val="90000"/>
              </a:lnSpc>
            </a:pPr>
            <a:r>
              <a:rPr lang="en-US" sz="2100" dirty="0" smtClean="0">
                <a:solidFill>
                  <a:schemeClr val="tx1"/>
                </a:solidFill>
                <a:cs typeface="Times New Roman" pitchFamily="18" charset="0"/>
              </a:rPr>
              <a:t>	Minimum </a:t>
            </a:r>
            <a:r>
              <a:rPr lang="en-US" sz="2100" dirty="0">
                <a:solidFill>
                  <a:schemeClr val="tx1"/>
                </a:solidFill>
                <a:cs typeface="Times New Roman" pitchFamily="18" charset="0"/>
              </a:rPr>
              <a:t>width = 28”                    </a:t>
            </a:r>
          </a:p>
          <a:p>
            <a:pPr lvl="1" algn="l">
              <a:lnSpc>
                <a:spcPct val="90000"/>
              </a:lnSpc>
            </a:pPr>
            <a:r>
              <a:rPr lang="en-US" sz="2100" dirty="0" smtClean="0">
                <a:solidFill>
                  <a:schemeClr val="tx1"/>
                </a:solidFill>
                <a:cs typeface="Times New Roman" pitchFamily="18" charset="0"/>
              </a:rPr>
              <a:t>	Minimum </a:t>
            </a:r>
            <a:r>
              <a:rPr lang="en-US" sz="2100" dirty="0">
                <a:solidFill>
                  <a:schemeClr val="tx1"/>
                </a:solidFill>
                <a:cs typeface="Times New Roman" pitchFamily="18" charset="0"/>
              </a:rPr>
              <a:t>ceiling height = 7-½’</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6" name="Picture 6" descr="Fire Alarm Pull Station-Simple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524000"/>
            <a:ext cx="31686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172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Locking Exits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6" name="Picture 4" descr="exit door with lock and no exit sign"/>
          <p:cNvPicPr>
            <a:picLocks noChangeAspect="1" noChangeArrowheads="1"/>
          </p:cNvPicPr>
          <p:nvPr/>
        </p:nvPicPr>
        <p:blipFill>
          <a:blip r:embed="rId3">
            <a:extLst>
              <a:ext uri="{28A0092B-C50C-407E-A947-70E740481C1C}">
                <a14:useLocalDpi xmlns:a14="http://schemas.microsoft.com/office/drawing/2010/main" val="0"/>
              </a:ext>
            </a:extLst>
          </a:blip>
          <a:srcRect l="44345" t="3763" r="12654" b="13792"/>
          <a:stretch>
            <a:fillRect/>
          </a:stretch>
        </p:blipFill>
        <p:spPr bwMode="auto">
          <a:xfrm>
            <a:off x="3048000" y="1992451"/>
            <a:ext cx="2134031" cy="427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304800" y="1143000"/>
            <a:ext cx="8305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dirty="0">
                <a:latin typeface="Verdana" pitchFamily="34" charset="0"/>
                <a:cs typeface="Times New Roman" pitchFamily="18" charset="0"/>
              </a:rPr>
              <a:t>Must not install any lock or fastening device that impedes/prevents escape from the inside of any building</a:t>
            </a:r>
            <a:r>
              <a:rPr lang="en-US" sz="2600" b="1" dirty="0">
                <a:solidFill>
                  <a:schemeClr val="bg1"/>
                </a:solidFill>
                <a:latin typeface="Times New Roman" pitchFamily="18" charset="0"/>
                <a:cs typeface="Times New Roman" pitchFamily="18" charset="0"/>
              </a:rPr>
              <a:t>.</a:t>
            </a:r>
          </a:p>
        </p:txBody>
      </p:sp>
      <p:sp>
        <p:nvSpPr>
          <p:cNvPr id="8" name="Text Box 5"/>
          <p:cNvSpPr txBox="1">
            <a:spLocks noChangeArrowheads="1"/>
          </p:cNvSpPr>
          <p:nvPr/>
        </p:nvSpPr>
        <p:spPr bwMode="auto">
          <a:xfrm>
            <a:off x="5580063" y="3429000"/>
            <a:ext cx="2420937" cy="830997"/>
          </a:xfrm>
          <a:prstGeom prst="rect">
            <a:avLst/>
          </a:prstGeom>
          <a:solidFill>
            <a:schemeClr val="bg1"/>
          </a:solidFill>
          <a:ln w="9525">
            <a:solidFill>
              <a:schemeClr val="tx1"/>
            </a:solidFill>
            <a:miter lim="800000"/>
            <a:headEnd type="none" w="sm" len="sm"/>
            <a:tailEnd type="none" w="sm" len="sm"/>
          </a:ln>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dirty="0">
                <a:latin typeface="Verdana" pitchFamily="34" charset="0"/>
                <a:ea typeface="Verdana" pitchFamily="34" charset="0"/>
                <a:cs typeface="Verdana" pitchFamily="34" charset="0"/>
              </a:rPr>
              <a:t>Locked and blocked exit</a:t>
            </a:r>
          </a:p>
        </p:txBody>
      </p:sp>
    </p:spTree>
    <p:extLst>
      <p:ext uri="{BB962C8B-B14F-4D97-AF65-F5344CB8AC3E}">
        <p14:creationId xmlns:p14="http://schemas.microsoft.com/office/powerpoint/2010/main" val="1214750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Access to Exits</a:t>
            </a:r>
          </a:p>
        </p:txBody>
      </p:sp>
      <p:sp>
        <p:nvSpPr>
          <p:cNvPr id="4099" name="Subtitle 2"/>
          <p:cNvSpPr>
            <a:spLocks noGrp="1"/>
          </p:cNvSpPr>
          <p:nvPr>
            <p:ph type="subTitle" idx="1"/>
          </p:nvPr>
        </p:nvSpPr>
        <p:spPr>
          <a:xfrm>
            <a:off x="304800" y="1219200"/>
            <a:ext cx="5334000" cy="5029200"/>
          </a:xfrm>
        </p:spPr>
        <p:txBody>
          <a:bodyPr/>
          <a:lstStyle/>
          <a:p>
            <a:pPr algn="l">
              <a:lnSpc>
                <a:spcPct val="90000"/>
              </a:lnSpc>
            </a:pPr>
            <a:r>
              <a:rPr lang="en-US" dirty="0">
                <a:solidFill>
                  <a:schemeClr val="tx1"/>
                </a:solidFill>
                <a:cs typeface="Times New Roman" pitchFamily="18" charset="0"/>
              </a:rPr>
              <a:t>Exits must be readily accessible     </a:t>
            </a:r>
            <a:r>
              <a:rPr lang="en-US" i="1" dirty="0">
                <a:solidFill>
                  <a:schemeClr val="tx1"/>
                </a:solidFill>
                <a:cs typeface="Times New Roman" pitchFamily="18" charset="0"/>
              </a:rPr>
              <a:t>at all times</a:t>
            </a:r>
            <a:r>
              <a:rPr lang="en-US" dirty="0">
                <a:solidFill>
                  <a:schemeClr val="tx1"/>
                </a:solidFill>
                <a:cs typeface="Times New Roman" pitchFamily="18" charset="0"/>
              </a:rPr>
              <a:t>.</a:t>
            </a:r>
          </a:p>
          <a:p>
            <a:pPr algn="l">
              <a:lnSpc>
                <a:spcPct val="90000"/>
              </a:lnSpc>
            </a:pPr>
            <a:r>
              <a:rPr lang="en-US" dirty="0">
                <a:solidFill>
                  <a:schemeClr val="tx1"/>
                </a:solidFill>
                <a:cs typeface="Times New Roman" pitchFamily="18" charset="0"/>
              </a:rPr>
              <a:t>   </a:t>
            </a:r>
          </a:p>
          <a:p>
            <a:pPr algn="l">
              <a:lnSpc>
                <a:spcPct val="90000"/>
              </a:lnSpc>
            </a:pPr>
            <a:r>
              <a:rPr lang="en-US" dirty="0">
                <a:solidFill>
                  <a:schemeClr val="tx1"/>
                </a:solidFill>
                <a:cs typeface="Times New Roman" pitchFamily="18" charset="0"/>
              </a:rPr>
              <a:t>   When room occupied by more than 50 people or contains high hazard contents, door from room: </a:t>
            </a:r>
            <a:endParaRPr lang="en-US" dirty="0" smtClean="0">
              <a:solidFill>
                <a:schemeClr val="tx1"/>
              </a:solidFill>
              <a:cs typeface="Times New Roman" pitchFamily="18" charset="0"/>
            </a:endParaRPr>
          </a:p>
          <a:p>
            <a:pPr algn="l">
              <a:lnSpc>
                <a:spcPct val="90000"/>
              </a:lnSpc>
            </a:pPr>
            <a:endParaRPr lang="en-US" dirty="0">
              <a:solidFill>
                <a:schemeClr val="tx1"/>
              </a:solidFill>
              <a:cs typeface="Times New Roman" pitchFamily="18" charset="0"/>
            </a:endParaRPr>
          </a:p>
          <a:p>
            <a:pPr marL="342900" indent="-342900" algn="l">
              <a:lnSpc>
                <a:spcPct val="90000"/>
              </a:lnSpc>
              <a:buFont typeface="Arial" pitchFamily="34" charset="0"/>
              <a:buChar char="•"/>
            </a:pPr>
            <a:r>
              <a:rPr lang="en-US" dirty="0" smtClean="0">
                <a:solidFill>
                  <a:schemeClr val="tx1"/>
                </a:solidFill>
                <a:cs typeface="Times New Roman" pitchFamily="18" charset="0"/>
              </a:rPr>
              <a:t>To </a:t>
            </a:r>
            <a:r>
              <a:rPr lang="en-US" dirty="0">
                <a:solidFill>
                  <a:schemeClr val="tx1"/>
                </a:solidFill>
                <a:cs typeface="Times New Roman" pitchFamily="18" charset="0"/>
              </a:rPr>
              <a:t>exit or escape route must be </a:t>
            </a:r>
            <a:r>
              <a:rPr lang="en-US" dirty="0" smtClean="0">
                <a:solidFill>
                  <a:schemeClr val="tx1"/>
                </a:solidFill>
                <a:cs typeface="Times New Roman" pitchFamily="18" charset="0"/>
              </a:rPr>
              <a:t>side-hinged </a:t>
            </a:r>
            <a:r>
              <a:rPr lang="en-US" dirty="0">
                <a:solidFill>
                  <a:schemeClr val="tx1"/>
                </a:solidFill>
                <a:cs typeface="Times New Roman" pitchFamily="18" charset="0"/>
              </a:rPr>
              <a:t>swinging type </a:t>
            </a:r>
          </a:p>
          <a:p>
            <a:pPr marL="342900" indent="-342900" algn="l">
              <a:lnSpc>
                <a:spcPct val="90000"/>
              </a:lnSpc>
              <a:buFont typeface="Arial" pitchFamily="34" charset="0"/>
              <a:buChar char="•"/>
            </a:pPr>
            <a:r>
              <a:rPr lang="en-US" dirty="0" smtClean="0">
                <a:solidFill>
                  <a:schemeClr val="tx1"/>
                </a:solidFill>
                <a:cs typeface="Times New Roman" pitchFamily="18" charset="0"/>
              </a:rPr>
              <a:t>Swing </a:t>
            </a:r>
            <a:r>
              <a:rPr lang="en-US" dirty="0">
                <a:solidFill>
                  <a:schemeClr val="tx1"/>
                </a:solidFill>
                <a:cs typeface="Times New Roman" pitchFamily="18" charset="0"/>
              </a:rPr>
              <a:t>in the direction of exit travel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grpSp>
        <p:nvGrpSpPr>
          <p:cNvPr id="6" name="Group 4"/>
          <p:cNvGrpSpPr>
            <a:grpSpLocks/>
          </p:cNvGrpSpPr>
          <p:nvPr/>
        </p:nvGrpSpPr>
        <p:grpSpPr bwMode="auto">
          <a:xfrm>
            <a:off x="5867400" y="1296014"/>
            <a:ext cx="2938463" cy="4916937"/>
            <a:chOff x="4106" y="333"/>
            <a:chExt cx="1760" cy="3029"/>
          </a:xfrm>
        </p:grpSpPr>
        <p:graphicFrame>
          <p:nvGraphicFramePr>
            <p:cNvPr id="7" name="Object 5"/>
            <p:cNvGraphicFramePr>
              <a:graphicFrameLocks noChangeAspect="1"/>
            </p:cNvGraphicFramePr>
            <p:nvPr>
              <p:extLst>
                <p:ext uri="{D42A27DB-BD31-4B8C-83A1-F6EECF244321}">
                  <p14:modId xmlns:p14="http://schemas.microsoft.com/office/powerpoint/2010/main" val="1392488350"/>
                </p:ext>
              </p:extLst>
            </p:nvPr>
          </p:nvGraphicFramePr>
          <p:xfrm>
            <a:off x="4106" y="771"/>
            <a:ext cx="1760" cy="2591"/>
          </p:xfrm>
          <a:graphic>
            <a:graphicData uri="http://schemas.openxmlformats.org/presentationml/2006/ole">
              <mc:AlternateContent xmlns:mc="http://schemas.openxmlformats.org/markup-compatibility/2006">
                <mc:Choice xmlns:v="urn:schemas-microsoft-com:vml" Requires="v">
                  <p:oleObj spid="_x0000_s1040" name="Clip" r:id="rId4" imgW="2788852" imgH="4107240" progId="MS_ClipArt_Gallery.2">
                    <p:embed/>
                  </p:oleObj>
                </mc:Choice>
                <mc:Fallback>
                  <p:oleObj name="Clip" r:id="rId4" imgW="2788852" imgH="41072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 y="771"/>
                          <a:ext cx="1760" cy="2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 name="Picture 6" descr="exitsig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0" y="333"/>
              <a:ext cx="672"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0277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Is This Okay?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PPT-006-01</a:t>
            </a:r>
            <a:endParaRPr lang="en-US" sz="1400" dirty="0">
              <a:solidFill>
                <a:schemeClr val="bg1"/>
              </a:solidFill>
              <a:latin typeface="Verdana" pitchFamily="34" charset="0"/>
            </a:endParaRPr>
          </a:p>
        </p:txBody>
      </p:sp>
      <p:pic>
        <p:nvPicPr>
          <p:cNvPr id="6" name="Content Placeholder 4" descr="Misc. Pictures 0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418" y="1441449"/>
            <a:ext cx="6165850"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755006" y="3097212"/>
            <a:ext cx="1584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sz="1400" dirty="0">
                <a:solidFill>
                  <a:schemeClr val="bg1"/>
                </a:solidFill>
                <a:latin typeface="Verdana" pitchFamily="34" charset="0"/>
              </a:rPr>
              <a:t>No – clutter in exit, exit access poorly lit</a:t>
            </a:r>
          </a:p>
        </p:txBody>
      </p:sp>
    </p:spTree>
    <p:extLst>
      <p:ext uri="{BB962C8B-B14F-4D97-AF65-F5344CB8AC3E}">
        <p14:creationId xmlns:p14="http://schemas.microsoft.com/office/powerpoint/2010/main" val="362216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ACF5D41-338C-4269-880B-454473E7A39C}"/>
</file>

<file path=customXml/itemProps2.xml><?xml version="1.0" encoding="utf-8"?>
<ds:datastoreItem xmlns:ds="http://schemas.openxmlformats.org/officeDocument/2006/customXml" ds:itemID="{27366DB2-2F68-46A9-9EA4-F0F87423B842}"/>
</file>

<file path=customXml/itemProps3.xml><?xml version="1.0" encoding="utf-8"?>
<ds:datastoreItem xmlns:ds="http://schemas.openxmlformats.org/officeDocument/2006/customXml" ds:itemID="{0874E454-017D-498F-A2A4-1D9DCB0A9C88}"/>
</file>

<file path=docProps/app.xml><?xml version="1.0" encoding="utf-8"?>
<Properties xmlns="http://schemas.openxmlformats.org/officeDocument/2006/extended-properties" xmlns:vt="http://schemas.openxmlformats.org/officeDocument/2006/docPropsVTypes">
  <Template>new slide format</Template>
  <TotalTime>216</TotalTime>
  <Words>3036</Words>
  <Application>Microsoft Office PowerPoint</Application>
  <PresentationFormat>On-screen Show (4:3)</PresentationFormat>
  <Paragraphs>414</Paragraphs>
  <Slides>30</Slides>
  <Notes>29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3" baseType="lpstr">
      <vt:lpstr>new slide format</vt:lpstr>
      <vt:lpstr>Custom Design</vt:lpstr>
      <vt:lpstr>Clip</vt:lpstr>
      <vt:lpstr>OSHA 29 CFR 1910 Subparts E &amp; L</vt:lpstr>
      <vt:lpstr>What We’ll Talk About</vt:lpstr>
      <vt:lpstr>Destruction!</vt:lpstr>
      <vt:lpstr>Workplace Fires</vt:lpstr>
      <vt:lpstr>Escape Route</vt:lpstr>
      <vt:lpstr>Escape Routes: General Requirements</vt:lpstr>
      <vt:lpstr>Locking Exits</vt:lpstr>
      <vt:lpstr>Access to Exits</vt:lpstr>
      <vt:lpstr>Is This Okay?</vt:lpstr>
      <vt:lpstr>Maintaining Escape Routes</vt:lpstr>
      <vt:lpstr>Exit Marking</vt:lpstr>
      <vt:lpstr>Exit Marking</vt:lpstr>
      <vt:lpstr>Exit Marking</vt:lpstr>
      <vt:lpstr>Emergency Action Plan</vt:lpstr>
      <vt:lpstr>Fire Prevention Plan</vt:lpstr>
      <vt:lpstr>Ingredients of a Fire</vt:lpstr>
      <vt:lpstr>Fire Triangle/Tetrahedron</vt:lpstr>
      <vt:lpstr>Portable Fire Extinguishers</vt:lpstr>
      <vt:lpstr>Do You See a Problem Here?</vt:lpstr>
      <vt:lpstr>PowerPoint Presentation</vt:lpstr>
      <vt:lpstr>Extinguisher Classfication</vt:lpstr>
      <vt:lpstr>Maintaining Portable Fire Extinguishers</vt:lpstr>
      <vt:lpstr>Extinguisher Training and Education</vt:lpstr>
      <vt:lpstr>Remember the Word P.A.S.S.</vt:lpstr>
      <vt:lpstr>Workplace Fire Prevention Tips</vt:lpstr>
      <vt:lpstr>Workplace Fire Prevention Tips</vt:lpstr>
      <vt:lpstr>Workplace Fire Prevention Tips</vt:lpstr>
      <vt:lpstr>Summary</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Lane</dc:creator>
  <cp:lastModifiedBy>Eric Hoffman</cp:lastModifiedBy>
  <cp:revision>23</cp:revision>
  <dcterms:created xsi:type="dcterms:W3CDTF">2014-04-22T17:04:38Z</dcterms:created>
  <dcterms:modified xsi:type="dcterms:W3CDTF">2015-03-05T16:29:39Z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20900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